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slideMasters/_rels/slideMaster12.xml.rels" ContentType="application/vnd.openxmlformats-package.relationships+xml"/>
  <Override PartName="/ppt/slideMasters/_rels/slideMaster13.xml.rels" ContentType="application/vnd.openxmlformats-package.relationships+xml"/>
  <Override PartName="/ppt/slideMasters/_rels/slideMaster14.xml.rels" ContentType="application/vnd.openxmlformats-package.relationships+xml"/>
  <Override PartName="/ppt/slideMasters/_rels/slideMaster15.xml.rels" ContentType="application/vnd.openxmlformats-package.relationships+xml"/>
  <Override PartName="/ppt/slideMasters/_rels/slideMaster16.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_rels/data1.xml.rels" ContentType="application/vnd.openxmlformats-package.relationships+xml"/>
  <Override PartName="/ppt/diagrams/_rels/drawing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media/OOXDiagramDataRels1_0.png" ContentType="image/png"/>
  <Override PartName="/ppt/media/OOXDiagramDrawingRels1_0.png" ContentType="image/png"/>
  <Override PartName="/ppt/media/image2.jpeg" ContentType="image/jpeg"/>
  <Override PartName="/ppt/media/image1.png" ContentType="image/png"/>
  <Override PartName="/ppt/media/image3.jpeg" ContentType="image/jpeg"/>
  <Override PartName="/ppt/media/image5.png" ContentType="image/png"/>
  <Override PartName="/ppt/media/image4.jpeg" ContentType="image/jpeg"/>
  <Override PartName="/ppt/media/image6.png" ContentType="image/png"/>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6.xml" ContentType="application/vnd.openxmlformats-officedocument.presentationml.notesSlide+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16.xml.rels" ContentType="application/vnd.openxmlformats-package.relationships+xml"/>
  <Override PartName="/ppt/notesSlides/_rels/notesSlide8.xml.rels" ContentType="application/vnd.openxmlformats-package.relationships+xml"/>
  <Override PartName="/ppt/notesSlides/_rels/notesSlide10.xml.rels" ContentType="application/vnd.openxmlformats-package.relationships+xml"/>
  <Override PartName="/ppt/notesSlides/notesSlide10.xml" ContentType="application/vnd.openxmlformats-officedocument.presentationml.notesSlide+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 id="2147483678" r:id="rId17"/>
  </p:sldMasterIdLst>
  <p:notesMasterIdLst>
    <p:notesMasterId r:id="rId18"/>
  </p:notes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notesMaster" Target="notesMasters/notesMaster1.xml"/><Relationship Id="rId19" Type="http://schemas.openxmlformats.org/officeDocument/2006/relationships/slide" Target="slides/slide1.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presProps" Target="presProps.xml"/>
</Relationships>
</file>

<file path=ppt/diagrams/_rels/data1.xml.rels><?xml version="1.0" encoding="UTF-8"?>
<Relationships xmlns="http://schemas.openxmlformats.org/package/2006/relationships"><Relationship Id="rId1" Type="http://schemas.openxmlformats.org/officeDocument/2006/relationships/image" Target="../media/OOXDiagramDataRels1_0.png"/>
</Relationships>
</file>

<file path=ppt/diagrams/_rels/drawing1.xml.rels><?xml version="1.0" encoding="UTF-8"?>
<Relationships xmlns="http://schemas.openxmlformats.org/package/2006/relationships"><Relationship Id="rId1" Type="http://schemas.openxmlformats.org/officeDocument/2006/relationships/image" Target="../media/OOXDiagramDrawingRels1_0.pn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8B8750-499F-4345-97F7-C040ABC720E8}" type="doc">
      <dgm:prSet loTypeId="urn:microsoft.com/office/officeart/2005/8/layout/vList3#1" loCatId="list" qsTypeId="urn:microsoft.com/office/officeart/2005/8/quickstyle/3d2" qsCatId="3D" csTypeId="urn:microsoft.com/office/officeart/2005/8/colors/accent1_2" csCatId="accent1" phldr="1"/>
      <dgm:spPr/>
      <dgm:t>
        <a:bodyPr/>
        <a:lstStyle/>
        <a:p>
          <a:endParaRPr lang="it-IT"/>
        </a:p>
      </dgm:t>
    </dgm:pt>
    <dgm:pt modelId="{1939EEF3-FC30-48F5-AC79-5BD31C09A2ED}">
      <dgm:prSet custT="1"/>
      <dgm:spPr>
        <a:solidFill>
          <a:schemeClr val="accent3">
            <a:lumMod val="40000"/>
            <a:lumOff val="60000"/>
          </a:schemeClr>
        </a:solidFill>
      </dgm:spPr>
      <dgm:t>
        <a:bodyPr/>
        <a:lstStyle/>
        <a:p>
          <a:pPr algn="ctr" rtl="0"/>
          <a:endParaRPr lang="it-IT" sz="3200" b="1" cap="none" spc="0" dirty="0">
            <a:ln w="12700">
              <a:prstDash val="solid"/>
            </a:ln>
            <a:solidFill>
              <a:srgbClr val="002060"/>
            </a:solidFill>
            <a:effectLst>
              <a:outerShdw blurRad="38100" dist="38100" dir="2700000" algn="tl">
                <a:srgbClr val="000000">
                  <a:alpha val="43137"/>
                </a:srgbClr>
              </a:outerShdw>
            </a:effectLst>
          </a:endParaRPr>
        </a:p>
      </dgm:t>
    </dgm:pt>
    <dgm:pt modelId="{94A82B14-CC23-4CF2-8CEB-CCA5A97D9AC2}" type="parTrans" cxnId="{FBBAB356-5E59-4427-A146-73B0EB9F2CDB}">
      <dgm:prSet/>
      <dgm:spPr/>
      <dgm:t>
        <a:bodyPr/>
        <a:lstStyle/>
        <a:p>
          <a:endParaRPr lang="it-IT"/>
        </a:p>
      </dgm:t>
    </dgm:pt>
    <dgm:pt modelId="{FA0328EE-68A3-4305-9DC5-FE80E4457E10}" type="sibTrans" cxnId="{FBBAB356-5E59-4427-A146-73B0EB9F2CDB}">
      <dgm:prSet/>
      <dgm:spPr/>
      <dgm:t>
        <a:bodyPr/>
        <a:lstStyle/>
        <a:p>
          <a:endParaRPr lang="it-IT"/>
        </a:p>
      </dgm:t>
    </dgm:pt>
    <dgm:pt modelId="{E6EDFB16-A022-4174-AD06-12219F986F95}" type="pres">
      <dgm:prSet presAssocID="{9C8B8750-499F-4345-97F7-C040ABC720E8}" presName="linearFlow" presStyleCnt="0">
        <dgm:presLayoutVars>
          <dgm:dir/>
          <dgm:resizeHandles val="exact"/>
        </dgm:presLayoutVars>
      </dgm:prSet>
      <dgm:spPr/>
    </dgm:pt>
    <dgm:pt modelId="{41F140D2-4F98-47B2-8425-D044C9764228}" type="pres">
      <dgm:prSet presAssocID="{1939EEF3-FC30-48F5-AC79-5BD31C09A2ED}" presName="composite" presStyleCnt="0"/>
      <dgm:spPr/>
    </dgm:pt>
    <dgm:pt modelId="{3CD195FC-045B-4FCC-ACEB-40705E66DEC4}" type="pres">
      <dgm:prSet presAssocID="{1939EEF3-FC30-48F5-AC79-5BD31C09A2ED}" presName="imgShp" presStyleLbl="fgImgPlace1" presStyleIdx="0" presStyleCnt="1" custScaleX="152910" custLinFactNeighborX="1020" custLinFactNeighborY="27619"/>
      <dgm:spPr>
        <a:prstGeom prst="roundRect">
          <a:avLst/>
        </a:prstGeom>
        <a:blipFill rotWithShape="1">
          <a:blip xmlns:r="http://schemas.openxmlformats.org/officeDocument/2006/relationships" r:embed="rId1"/>
          <a:srcRect/>
          <a:stretch>
            <a:fillRect t="-9000" b="-9000"/>
          </a:stretch>
        </a:blipFill>
      </dgm:spPr>
    </dgm:pt>
    <dgm:pt modelId="{A5EA9293-4346-4200-8950-C62DC2DE489C}" type="pres">
      <dgm:prSet presAssocID="{1939EEF3-FC30-48F5-AC79-5BD31C09A2ED}" presName="txShp" presStyleLbl="node1" presStyleIdx="0" presStyleCnt="1" custLinFactNeighborX="11002">
        <dgm:presLayoutVars>
          <dgm:bulletEnabled val="1"/>
        </dgm:presLayoutVars>
      </dgm:prSet>
      <dgm:spPr/>
    </dgm:pt>
  </dgm:ptLst>
  <dgm:cxnLst>
    <dgm:cxn modelId="{FBBAB356-5E59-4427-A146-73B0EB9F2CDB}" srcId="{9C8B8750-499F-4345-97F7-C040ABC720E8}" destId="{1939EEF3-FC30-48F5-AC79-5BD31C09A2ED}" srcOrd="0" destOrd="0" parTransId="{94A82B14-CC23-4CF2-8CEB-CCA5A97D9AC2}" sibTransId="{FA0328EE-68A3-4305-9DC5-FE80E4457E10}"/>
    <dgm:cxn modelId="{9ACC2191-D3DA-4683-885C-381CB1E3CC11}" type="presOf" srcId="{9C8B8750-499F-4345-97F7-C040ABC720E8}" destId="{E6EDFB16-A022-4174-AD06-12219F986F95}" srcOrd="0" destOrd="0" presId="urn:microsoft.com/office/officeart/2005/8/layout/vList3#1"/>
    <dgm:cxn modelId="{511261B4-E7B0-4B3D-8078-468306BF6993}" type="presOf" srcId="{1939EEF3-FC30-48F5-AC79-5BD31C09A2ED}" destId="{A5EA9293-4346-4200-8950-C62DC2DE489C}" srcOrd="0" destOrd="0" presId="urn:microsoft.com/office/officeart/2005/8/layout/vList3#1"/>
    <dgm:cxn modelId="{E4F07367-071D-40BE-9A8D-959BCB1F8536}" type="presParOf" srcId="{E6EDFB16-A022-4174-AD06-12219F986F95}" destId="{41F140D2-4F98-47B2-8425-D044C9764228}" srcOrd="0" destOrd="0" presId="urn:microsoft.com/office/officeart/2005/8/layout/vList3#1"/>
    <dgm:cxn modelId="{83BEE06F-7E91-411E-B17A-0D3765BBFCDB}" type="presParOf" srcId="{41F140D2-4F98-47B2-8425-D044C9764228}" destId="{3CD195FC-045B-4FCC-ACEB-40705E66DEC4}" srcOrd="0" destOrd="0" presId="urn:microsoft.com/office/officeart/2005/8/layout/vList3#1"/>
    <dgm:cxn modelId="{9E990DC3-B3BF-4294-A5E1-ED9A97F0DB75}" type="presParOf" srcId="{41F140D2-4F98-47B2-8425-D044C9764228}" destId="{A5EA9293-4346-4200-8950-C62DC2DE489C}" srcOrd="1" destOrd="0" presId="urn:microsoft.com/office/officeart/2005/8/layout/vList3#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A9293-4346-4200-8950-C62DC2DE489C}">
      <dsp:nvSpPr>
        <dsp:cNvPr id="0" name=""/>
        <dsp:cNvSpPr/>
      </dsp:nvSpPr>
      <dsp:spPr>
        <a:xfrm rot="10800000">
          <a:off x="2741599" y="0"/>
          <a:ext cx="5442280" cy="2266006"/>
        </a:xfrm>
        <a:prstGeom prst="homePlate">
          <a:avLst/>
        </a:prstGeom>
        <a:solidFill>
          <a:schemeClr val="accent3">
            <a:lumMod val="40000"/>
            <a:lumOff val="60000"/>
          </a:schemeClr>
        </a:solidFill>
        <a:ln>
          <a:noFill/>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9246" tIns="121920" rIns="227584" bIns="121920" numCol="1" spcCol="1270" anchor="ctr" anchorCtr="0">
          <a:noAutofit/>
        </a:bodyPr>
        <a:lstStyle/>
        <a:p>
          <a:pPr marL="0" lvl="0" indent="0" algn="ctr" defTabSz="1422400" rtl="0">
            <a:lnSpc>
              <a:spcPct val="90000"/>
            </a:lnSpc>
            <a:spcBef>
              <a:spcPct val="0"/>
            </a:spcBef>
            <a:spcAft>
              <a:spcPct val="35000"/>
            </a:spcAft>
            <a:buNone/>
          </a:pPr>
          <a:endParaRPr lang="it-IT" sz="3200" b="1" kern="1200" cap="none" spc="0" dirty="0">
            <a:ln w="12700">
              <a:prstDash val="solid"/>
            </a:ln>
            <a:solidFill>
              <a:srgbClr val="002060"/>
            </a:solidFill>
            <a:effectLst>
              <a:outerShdw blurRad="38100" dist="38100" dir="2700000" algn="tl">
                <a:srgbClr val="000000">
                  <a:alpha val="43137"/>
                </a:srgbClr>
              </a:outerShdw>
            </a:effectLst>
          </a:endParaRPr>
        </a:p>
      </dsp:txBody>
      <dsp:txXfrm rot="10800000">
        <a:off x="3308100" y="0"/>
        <a:ext cx="4875779" cy="2266006"/>
      </dsp:txXfrm>
    </dsp:sp>
    <dsp:sp modelId="{3CD195FC-045B-4FCC-ACEB-40705E66DEC4}">
      <dsp:nvSpPr>
        <dsp:cNvPr id="0" name=""/>
        <dsp:cNvSpPr/>
      </dsp:nvSpPr>
      <dsp:spPr>
        <a:xfrm>
          <a:off x="527675" y="0"/>
          <a:ext cx="3464949" cy="2266006"/>
        </a:xfrm>
        <a:prstGeom prst="roundRect">
          <a:avLst/>
        </a:prstGeom>
        <a:blipFill rotWithShape="1">
          <a:blip xmlns:r="http://schemas.openxmlformats.org/officeDocument/2006/relationships" r:embed="rId1"/>
          <a:srcRect/>
          <a:stretch>
            <a:fillRect t="-9000" b="-9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Relationships xmlns="http://schemas.openxmlformats.org/package/2006/relationships"><Relationship Id="rId1" Type="http://schemas.openxmlformats.org/officeDocument/2006/relationships/theme" Target="../theme/theme1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9" name="PlaceHolder 1"/>
          <p:cNvSpPr>
            <a:spLocks noGrp="1"/>
          </p:cNvSpPr>
          <p:nvPr>
            <p:ph type="sldImg"/>
          </p:nvPr>
        </p:nvSpPr>
        <p:spPr>
          <a:xfrm>
            <a:off x="0" y="812520"/>
            <a:ext cx="0" cy="0"/>
          </a:xfrm>
          <a:prstGeom prst="rect">
            <a:avLst/>
          </a:prstGeom>
          <a:noFill/>
          <a:ln w="0">
            <a:noFill/>
          </a:ln>
        </p:spPr>
        <p:txBody>
          <a:bodyPr lIns="0" rIns="0" tIns="0" bIns="0" anchor="ctr">
            <a:noAutofit/>
          </a:bodyPr>
          <a:p>
            <a:r>
              <a:rPr b="0" lang="en-US" sz="1800" spc="-1" strike="noStrike">
                <a:solidFill>
                  <a:schemeClr val="dk1"/>
                </a:solidFill>
                <a:latin typeface="Century Gothic"/>
              </a:rPr>
              <a:t>Fai clic per spostare la diapositiva</a:t>
            </a:r>
            <a:endParaRPr b="0" lang="en-US" sz="1800" spc="-1" strike="noStrike">
              <a:solidFill>
                <a:schemeClr val="dk1"/>
              </a:solidFill>
              <a:latin typeface="Century Gothic"/>
            </a:endParaRPr>
          </a:p>
        </p:txBody>
      </p:sp>
      <p:sp>
        <p:nvSpPr>
          <p:cNvPr id="550"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216000">
              <a:buNone/>
            </a:pPr>
            <a:r>
              <a:rPr b="0" lang="it-IT" sz="2000" spc="-1" strike="noStrike">
                <a:solidFill>
                  <a:srgbClr val="000000"/>
                </a:solidFill>
                <a:latin typeface="Arial"/>
              </a:rPr>
              <a:t>Fai clic per modificare il formato delle note</a:t>
            </a:r>
            <a:endParaRPr b="0" lang="it-IT" sz="2000" spc="-1" strike="noStrike">
              <a:solidFill>
                <a:srgbClr val="000000"/>
              </a:solidFill>
              <a:latin typeface="Arial"/>
            </a:endParaRPr>
          </a:p>
        </p:txBody>
      </p:sp>
      <p:sp>
        <p:nvSpPr>
          <p:cNvPr id="551"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it-IT" sz="1400" spc="-1" strike="noStrike">
                <a:solidFill>
                  <a:srgbClr val="000000"/>
                </a:solidFill>
                <a:latin typeface="Times New Roman"/>
              </a:rPr>
              <a:t>&lt;intestazione&gt;</a:t>
            </a:r>
            <a:endParaRPr b="0" lang="it-IT" sz="1400" spc="-1" strike="noStrike">
              <a:solidFill>
                <a:srgbClr val="000000"/>
              </a:solidFill>
              <a:latin typeface="Times New Roman"/>
            </a:endParaRPr>
          </a:p>
        </p:txBody>
      </p:sp>
      <p:sp>
        <p:nvSpPr>
          <p:cNvPr id="552" name="PlaceHolder 4"/>
          <p:cNvSpPr>
            <a:spLocks noGrp="1"/>
          </p:cNvSpPr>
          <p:nvPr>
            <p:ph type="dt" idx="49"/>
          </p:nvPr>
        </p:nvSpPr>
        <p:spPr>
          <a:xfrm>
            <a:off x="4278960" y="0"/>
            <a:ext cx="3280680" cy="534240"/>
          </a:xfrm>
          <a:prstGeom prst="rect">
            <a:avLst/>
          </a:prstGeom>
          <a:noFill/>
          <a:ln w="0">
            <a:noFill/>
          </a:ln>
        </p:spPr>
        <p:txBody>
          <a:bodyPr lIns="0" rIns="0" tIns="0" bIns="0" anchor="t">
            <a:noAutofit/>
          </a:bodyPr>
          <a:lstStyle>
            <a:lvl1pPr indent="0" algn="r">
              <a:buNone/>
              <a:defRPr b="0" lang="it-IT" sz="1400" spc="-1" strike="noStrike">
                <a:solidFill>
                  <a:srgbClr val="000000"/>
                </a:solidFill>
                <a:latin typeface="Times New Roman"/>
              </a:defRPr>
            </a:lvl1pPr>
          </a:lstStyle>
          <a:p>
            <a:pPr indent="0" algn="r">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553" name="PlaceHolder 5"/>
          <p:cNvSpPr>
            <a:spLocks noGrp="1"/>
          </p:cNvSpPr>
          <p:nvPr>
            <p:ph type="ftr" idx="50"/>
          </p:nvPr>
        </p:nvSpPr>
        <p:spPr>
          <a:xfrm>
            <a:off x="0" y="10157400"/>
            <a:ext cx="3280680" cy="534240"/>
          </a:xfrm>
          <a:prstGeom prst="rect">
            <a:avLst/>
          </a:prstGeom>
          <a:noFill/>
          <a:ln w="0">
            <a:noFill/>
          </a:ln>
        </p:spPr>
        <p:txBody>
          <a:bodyPr lIns="0" rIns="0" tIns="0" bIns="0" anchor="b">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554" name="PlaceHolder 6"/>
          <p:cNvSpPr>
            <a:spLocks noGrp="1"/>
          </p:cNvSpPr>
          <p:nvPr>
            <p:ph type="sldNum" idx="51"/>
          </p:nvPr>
        </p:nvSpPr>
        <p:spPr>
          <a:xfrm>
            <a:off x="4278960" y="10157400"/>
            <a:ext cx="3280680" cy="534240"/>
          </a:xfrm>
          <a:prstGeom prst="rect">
            <a:avLst/>
          </a:prstGeom>
          <a:noFill/>
          <a:ln w="0">
            <a:noFill/>
          </a:ln>
        </p:spPr>
        <p:txBody>
          <a:bodyPr lIns="0" rIns="0" tIns="0" bIns="0" anchor="b">
            <a:noAutofit/>
          </a:bodyPr>
          <a:lstStyle>
            <a:lvl1pPr indent="0" algn="r">
              <a:buNone/>
              <a:defRPr b="0" lang="it-IT" sz="1400" spc="-1" strike="noStrike">
                <a:solidFill>
                  <a:srgbClr val="000000"/>
                </a:solidFill>
                <a:latin typeface="Times New Roman"/>
              </a:defRPr>
            </a:lvl1pPr>
          </a:lstStyle>
          <a:p>
            <a:pPr indent="0" algn="r">
              <a:buNone/>
            </a:pPr>
            <a:fld id="{E7C39371-C707-4178-A0DA-F8EC55E590C9}" type="slidenum">
              <a:rPr b="0" lang="it-IT" sz="1400" spc="-1" strike="noStrike">
                <a:solidFill>
                  <a:srgbClr val="000000"/>
                </a:solidFill>
                <a:latin typeface="Times New Roman"/>
              </a:rPr>
              <a:t>&lt;numero&gt;</a:t>
            </a:fld>
            <a:endParaRPr b="0" lang="it-IT"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4" name="PlaceHolder 1"/>
          <p:cNvSpPr>
            <a:spLocks noGrp="1"/>
          </p:cNvSpPr>
          <p:nvPr>
            <p:ph type="sldImg"/>
          </p:nvPr>
        </p:nvSpPr>
        <p:spPr>
          <a:xfrm>
            <a:off x="1143000" y="685800"/>
            <a:ext cx="4571640" cy="3428640"/>
          </a:xfrm>
          <a:prstGeom prst="rect">
            <a:avLst/>
          </a:prstGeom>
          <a:ln w="0">
            <a:noFill/>
          </a:ln>
        </p:spPr>
      </p:sp>
      <p:sp>
        <p:nvSpPr>
          <p:cNvPr id="615" name="PlaceHolder 2"/>
          <p:cNvSpPr>
            <a:spLocks noGrp="1"/>
          </p:cNvSpPr>
          <p:nvPr>
            <p:ph type="body"/>
          </p:nvPr>
        </p:nvSpPr>
        <p:spPr>
          <a:xfrm>
            <a:off x="685800" y="4343400"/>
            <a:ext cx="5486040" cy="4114440"/>
          </a:xfrm>
          <a:prstGeom prst="rect">
            <a:avLst/>
          </a:prstGeom>
          <a:noFill/>
          <a:ln w="9360">
            <a:noFill/>
          </a:ln>
        </p:spPr>
        <p:txBody>
          <a:bodyPr numCol="1" spcCol="0" lIns="91440" rIns="91440" tIns="45720" bIns="45720" anchor="t">
            <a:noAutofit/>
          </a:bodyPr>
          <a:p>
            <a:pPr marL="216000" indent="-216000">
              <a:buNone/>
            </a:pPr>
            <a:endParaRPr b="0" lang="it-IT" sz="1800" spc="-1" strike="noStrike">
              <a:solidFill>
                <a:srgbClr val="000000"/>
              </a:solidFill>
              <a:latin typeface="Arial"/>
            </a:endParaRPr>
          </a:p>
        </p:txBody>
      </p:sp>
      <p:sp>
        <p:nvSpPr>
          <p:cNvPr id="616" name="PlaceHolder 3"/>
          <p:cNvSpPr>
            <a:spLocks noGrp="1"/>
          </p:cNvSpPr>
          <p:nvPr>
            <p:ph type="sldNum" idx="52"/>
          </p:nvPr>
        </p:nvSpPr>
        <p:spPr>
          <a:xfrm>
            <a:off x="3884760" y="8685360"/>
            <a:ext cx="2971440" cy="456840"/>
          </a:xfrm>
          <a:prstGeom prst="rect">
            <a:avLst/>
          </a:prstGeom>
          <a:noFill/>
          <a:ln w="9360">
            <a:noFill/>
          </a:ln>
        </p:spPr>
        <p:txBody>
          <a:bodyPr numCol="1" spcCol="0" lIns="91440" rIns="91440" tIns="45720" bIns="45720" anchor="b">
            <a:noAutofit/>
          </a:bodyPr>
          <a:lstStyle>
            <a:lvl1pPr indent="0" algn="r">
              <a:lnSpc>
                <a:spcPct val="100000"/>
              </a:lnSpc>
              <a:buNone/>
              <a:defRPr b="0" lang="it-IT" sz="1200" spc="-1" strike="noStrike">
                <a:solidFill>
                  <a:schemeClr val="dk1"/>
                </a:solidFill>
                <a:latin typeface="Arial"/>
              </a:defRPr>
            </a:lvl1pPr>
          </a:lstStyle>
          <a:p>
            <a:pPr indent="0" algn="r">
              <a:lnSpc>
                <a:spcPct val="100000"/>
              </a:lnSpc>
              <a:buNone/>
            </a:pPr>
            <a:fld id="{E169F417-D343-49F3-88D1-43B9C1AE9F26}" type="slidenum">
              <a:rPr b="0" lang="it-IT" sz="1200" spc="-1" strike="noStrike">
                <a:solidFill>
                  <a:schemeClr val="dk1"/>
                </a:solidFill>
                <a:latin typeface="Arial"/>
              </a:rPr>
              <a:t>&lt;numero&gt;</a:t>
            </a:fld>
            <a:endParaRPr b="0" lang="it-IT" sz="1200" spc="-1" strike="noStrike">
              <a:solidFill>
                <a:srgbClr val="000000"/>
              </a:solidFill>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3" name="PlaceHolder 1"/>
          <p:cNvSpPr>
            <a:spLocks noGrp="1"/>
          </p:cNvSpPr>
          <p:nvPr>
            <p:ph type="sldNum" idx="55"/>
          </p:nvPr>
        </p:nvSpPr>
        <p:spPr>
          <a:xfrm>
            <a:off x="3884760" y="8685360"/>
            <a:ext cx="2971440" cy="456840"/>
          </a:xfrm>
          <a:prstGeom prst="rect">
            <a:avLst/>
          </a:prstGeom>
          <a:noFill/>
          <a:ln w="9360">
            <a:noFill/>
          </a:ln>
        </p:spPr>
        <p:txBody>
          <a:bodyPr numCol="1" spcCol="0" lIns="91440" rIns="91440" tIns="45720" bIns="45720" anchor="b">
            <a:noAutofit/>
          </a:bodyPr>
          <a:lstStyle>
            <a:lvl1pPr indent="0" algn="r">
              <a:lnSpc>
                <a:spcPct val="100000"/>
              </a:lnSpc>
              <a:buNone/>
              <a:defRPr b="0" lang="it-IT" sz="1200" spc="-1" strike="noStrike">
                <a:solidFill>
                  <a:schemeClr val="dk1"/>
                </a:solidFill>
                <a:latin typeface="Arial"/>
              </a:defRPr>
            </a:lvl1pPr>
          </a:lstStyle>
          <a:p>
            <a:pPr indent="0" algn="r">
              <a:lnSpc>
                <a:spcPct val="100000"/>
              </a:lnSpc>
              <a:buNone/>
            </a:pPr>
            <a:fld id="{4821EDE8-D4CD-4604-BA3B-4E2D0C1B102B}" type="slidenum">
              <a:rPr b="0" lang="it-IT" sz="1200" spc="-1" strike="noStrike">
                <a:solidFill>
                  <a:schemeClr val="dk1"/>
                </a:solidFill>
                <a:latin typeface="Arial"/>
              </a:rPr>
              <a:t>&lt;numero&gt;</a:t>
            </a:fld>
            <a:endParaRPr b="0" lang="it-IT" sz="1200" spc="-1" strike="noStrike">
              <a:solidFill>
                <a:srgbClr val="000000"/>
              </a:solidFill>
              <a:latin typeface="Times New Roman"/>
            </a:endParaRPr>
          </a:p>
        </p:txBody>
      </p:sp>
      <p:sp>
        <p:nvSpPr>
          <p:cNvPr id="624" name="PlaceHolder 2"/>
          <p:cNvSpPr>
            <a:spLocks noGrp="1"/>
          </p:cNvSpPr>
          <p:nvPr>
            <p:ph type="sldImg"/>
          </p:nvPr>
        </p:nvSpPr>
        <p:spPr>
          <a:xfrm>
            <a:off x="1143000" y="685800"/>
            <a:ext cx="4571640" cy="3428640"/>
          </a:xfrm>
          <a:prstGeom prst="rect">
            <a:avLst/>
          </a:prstGeom>
          <a:ln w="0">
            <a:noFill/>
          </a:ln>
        </p:spPr>
      </p:sp>
      <p:sp>
        <p:nvSpPr>
          <p:cNvPr id="625" name="PlaceHolder 3"/>
          <p:cNvSpPr>
            <a:spLocks noGrp="1"/>
          </p:cNvSpPr>
          <p:nvPr>
            <p:ph type="body"/>
          </p:nvPr>
        </p:nvSpPr>
        <p:spPr>
          <a:xfrm>
            <a:off x="685800" y="4343400"/>
            <a:ext cx="5486040" cy="4114440"/>
          </a:xfrm>
          <a:prstGeom prst="rect">
            <a:avLst/>
          </a:prstGeom>
          <a:noFill/>
          <a:ln w="9360">
            <a:noFill/>
          </a:ln>
        </p:spPr>
        <p:txBody>
          <a:bodyPr numCol="1" spcCol="0" lIns="91440" rIns="91440" tIns="45720" bIns="45720" anchor="t">
            <a:noAutofit/>
          </a:bodyPr>
          <a:p>
            <a:pPr marL="216000" indent="-216000">
              <a:buNone/>
            </a:pPr>
            <a:endParaRPr b="0" lang="it-IT" sz="1800" spc="-1" strike="noStrike">
              <a:solidFill>
                <a:srgbClr val="000000"/>
              </a:solidFill>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6" name="PlaceHolder 1"/>
          <p:cNvSpPr>
            <a:spLocks noGrp="1"/>
          </p:cNvSpPr>
          <p:nvPr>
            <p:ph type="sldImg"/>
          </p:nvPr>
        </p:nvSpPr>
        <p:spPr>
          <a:xfrm>
            <a:off x="1143000" y="685800"/>
            <a:ext cx="4571640" cy="3428640"/>
          </a:xfrm>
          <a:prstGeom prst="rect">
            <a:avLst/>
          </a:prstGeom>
          <a:ln w="0">
            <a:noFill/>
          </a:ln>
        </p:spPr>
      </p:sp>
      <p:sp>
        <p:nvSpPr>
          <p:cNvPr id="627" name="PlaceHolder 2"/>
          <p:cNvSpPr>
            <a:spLocks noGrp="1"/>
          </p:cNvSpPr>
          <p:nvPr>
            <p:ph type="body"/>
          </p:nvPr>
        </p:nvSpPr>
        <p:spPr>
          <a:xfrm>
            <a:off x="685800" y="4343400"/>
            <a:ext cx="5486040" cy="4114440"/>
          </a:xfrm>
          <a:prstGeom prst="rect">
            <a:avLst/>
          </a:prstGeom>
          <a:noFill/>
          <a:ln w="9360">
            <a:noFill/>
          </a:ln>
        </p:spPr>
        <p:txBody>
          <a:bodyPr numCol="1" spcCol="0" lIns="91440" rIns="91440" tIns="45720" bIns="45720" anchor="t">
            <a:noAutofit/>
          </a:bodyPr>
          <a:p>
            <a:pPr marL="216000" indent="-216000">
              <a:buNone/>
            </a:pPr>
            <a:endParaRPr b="0" lang="it-IT" sz="1800" spc="-1" strike="noStrike">
              <a:solidFill>
                <a:srgbClr val="000000"/>
              </a:solidFill>
              <a:latin typeface="Arial"/>
            </a:endParaRPr>
          </a:p>
        </p:txBody>
      </p:sp>
      <p:sp>
        <p:nvSpPr>
          <p:cNvPr id="628" name="PlaceHolder 3"/>
          <p:cNvSpPr>
            <a:spLocks noGrp="1"/>
          </p:cNvSpPr>
          <p:nvPr>
            <p:ph type="sldNum" idx="56"/>
          </p:nvPr>
        </p:nvSpPr>
        <p:spPr>
          <a:xfrm>
            <a:off x="3884760" y="8685360"/>
            <a:ext cx="2971440" cy="456840"/>
          </a:xfrm>
          <a:prstGeom prst="rect">
            <a:avLst/>
          </a:prstGeom>
          <a:noFill/>
          <a:ln w="9360">
            <a:noFill/>
          </a:ln>
        </p:spPr>
        <p:txBody>
          <a:bodyPr numCol="1" spcCol="0" lIns="91440" rIns="91440" tIns="45720" bIns="45720" anchor="b">
            <a:noAutofit/>
          </a:bodyPr>
          <a:lstStyle>
            <a:lvl1pPr indent="0" algn="r">
              <a:lnSpc>
                <a:spcPct val="100000"/>
              </a:lnSpc>
              <a:buNone/>
              <a:defRPr b="0" lang="it-IT" sz="1200" spc="-1" strike="noStrike">
                <a:solidFill>
                  <a:srgbClr val="000000"/>
                </a:solidFill>
                <a:latin typeface="Times New Roman"/>
              </a:defRPr>
            </a:lvl1pPr>
          </a:lstStyle>
          <a:p>
            <a:pPr indent="0" algn="r">
              <a:lnSpc>
                <a:spcPct val="100000"/>
              </a:lnSpc>
              <a:buNone/>
            </a:pPr>
            <a:fld id="{87D20811-EC19-4BDD-9450-E0316ABFF27E}" type="slidenum">
              <a:rPr b="0" lang="it-IT" sz="1200" spc="-1" strike="noStrike">
                <a:solidFill>
                  <a:srgbClr val="000000"/>
                </a:solidFill>
                <a:latin typeface="Times New Roman"/>
              </a:rPr>
              <a:t>&lt;numero&gt;</a:t>
            </a:fld>
            <a:endParaRPr b="0" lang="it-IT" sz="1200" spc="-1" strike="noStrike">
              <a:solidFill>
                <a:srgbClr val="000000"/>
              </a:solidFill>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7" name="PlaceHolder 1"/>
          <p:cNvSpPr>
            <a:spLocks noGrp="1"/>
          </p:cNvSpPr>
          <p:nvPr>
            <p:ph type="sldNum" idx="53"/>
          </p:nvPr>
        </p:nvSpPr>
        <p:spPr>
          <a:xfrm>
            <a:off x="3884760" y="8685360"/>
            <a:ext cx="2971440" cy="456840"/>
          </a:xfrm>
          <a:prstGeom prst="rect">
            <a:avLst/>
          </a:prstGeom>
          <a:noFill/>
          <a:ln w="9360">
            <a:noFill/>
          </a:ln>
        </p:spPr>
        <p:txBody>
          <a:bodyPr numCol="1" spcCol="0" lIns="91440" rIns="91440" tIns="45720" bIns="45720" anchor="b">
            <a:noAutofit/>
          </a:bodyPr>
          <a:lstStyle>
            <a:lvl1pPr indent="0" algn="r">
              <a:lnSpc>
                <a:spcPct val="100000"/>
              </a:lnSpc>
              <a:buNone/>
              <a:defRPr b="0" lang="it-IT" sz="1200" spc="-1" strike="noStrike">
                <a:solidFill>
                  <a:schemeClr val="dk1"/>
                </a:solidFill>
                <a:latin typeface="Arial"/>
              </a:defRPr>
            </a:lvl1pPr>
          </a:lstStyle>
          <a:p>
            <a:pPr indent="0" algn="r">
              <a:lnSpc>
                <a:spcPct val="100000"/>
              </a:lnSpc>
              <a:buNone/>
            </a:pPr>
            <a:fld id="{E774FD7B-A6E7-4EC5-B37E-673522B5A63F}" type="slidenum">
              <a:rPr b="0" lang="it-IT" sz="1200" spc="-1" strike="noStrike">
                <a:solidFill>
                  <a:schemeClr val="dk1"/>
                </a:solidFill>
                <a:latin typeface="Arial"/>
              </a:rPr>
              <a:t>&lt;numero&gt;</a:t>
            </a:fld>
            <a:endParaRPr b="0" lang="it-IT" sz="1200" spc="-1" strike="noStrike">
              <a:solidFill>
                <a:srgbClr val="000000"/>
              </a:solidFill>
              <a:latin typeface="Times New Roman"/>
            </a:endParaRPr>
          </a:p>
        </p:txBody>
      </p:sp>
      <p:sp>
        <p:nvSpPr>
          <p:cNvPr id="618" name="PlaceHolder 2"/>
          <p:cNvSpPr>
            <a:spLocks noGrp="1"/>
          </p:cNvSpPr>
          <p:nvPr>
            <p:ph type="sldImg"/>
          </p:nvPr>
        </p:nvSpPr>
        <p:spPr>
          <a:xfrm>
            <a:off x="1143000" y="685800"/>
            <a:ext cx="4571640" cy="3428640"/>
          </a:xfrm>
          <a:prstGeom prst="rect">
            <a:avLst/>
          </a:prstGeom>
          <a:ln w="0">
            <a:noFill/>
          </a:ln>
        </p:spPr>
      </p:sp>
      <p:sp>
        <p:nvSpPr>
          <p:cNvPr id="619" name="PlaceHolder 3"/>
          <p:cNvSpPr>
            <a:spLocks noGrp="1"/>
          </p:cNvSpPr>
          <p:nvPr>
            <p:ph type="body"/>
          </p:nvPr>
        </p:nvSpPr>
        <p:spPr>
          <a:xfrm>
            <a:off x="685800" y="4343400"/>
            <a:ext cx="5486040" cy="4114440"/>
          </a:xfrm>
          <a:prstGeom prst="rect">
            <a:avLst/>
          </a:prstGeom>
          <a:noFill/>
          <a:ln w="9360">
            <a:noFill/>
          </a:ln>
        </p:spPr>
        <p:txBody>
          <a:bodyPr numCol="1" spcCol="0" lIns="91440" rIns="91440" tIns="45720" bIns="45720" anchor="t">
            <a:noAutofit/>
          </a:bodyPr>
          <a:p>
            <a:pPr marL="216000" indent="-216000">
              <a:buNone/>
            </a:pPr>
            <a:endParaRPr b="0" lang="it-IT" sz="1800" spc="-1" strike="noStrike">
              <a:solidFill>
                <a:srgbClr val="000000"/>
              </a:solidFill>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0" name="PlaceHolder 1"/>
          <p:cNvSpPr>
            <a:spLocks noGrp="1"/>
          </p:cNvSpPr>
          <p:nvPr>
            <p:ph type="sldNum" idx="54"/>
          </p:nvPr>
        </p:nvSpPr>
        <p:spPr>
          <a:xfrm>
            <a:off x="3884760" y="8685360"/>
            <a:ext cx="2971440" cy="456840"/>
          </a:xfrm>
          <a:prstGeom prst="rect">
            <a:avLst/>
          </a:prstGeom>
          <a:noFill/>
          <a:ln w="9360">
            <a:noFill/>
          </a:ln>
        </p:spPr>
        <p:txBody>
          <a:bodyPr numCol="1" spcCol="0" lIns="91440" rIns="91440" tIns="45720" bIns="45720" anchor="b">
            <a:noAutofit/>
          </a:bodyPr>
          <a:lstStyle>
            <a:lvl1pPr indent="0" algn="r">
              <a:lnSpc>
                <a:spcPct val="100000"/>
              </a:lnSpc>
              <a:buNone/>
              <a:defRPr b="0" lang="it-IT" sz="1200" spc="-1" strike="noStrike">
                <a:solidFill>
                  <a:schemeClr val="dk1"/>
                </a:solidFill>
                <a:latin typeface="Arial"/>
              </a:defRPr>
            </a:lvl1pPr>
          </a:lstStyle>
          <a:p>
            <a:pPr indent="0" algn="r">
              <a:lnSpc>
                <a:spcPct val="100000"/>
              </a:lnSpc>
              <a:buNone/>
            </a:pPr>
            <a:fld id="{C87A6FF7-257A-499F-9063-36CFAEEE5D9A}" type="slidenum">
              <a:rPr b="0" lang="it-IT" sz="1200" spc="-1" strike="noStrike">
                <a:solidFill>
                  <a:schemeClr val="dk1"/>
                </a:solidFill>
                <a:latin typeface="Arial"/>
              </a:rPr>
              <a:t>&lt;numero&gt;</a:t>
            </a:fld>
            <a:endParaRPr b="0" lang="it-IT" sz="1200" spc="-1" strike="noStrike">
              <a:solidFill>
                <a:srgbClr val="000000"/>
              </a:solidFill>
              <a:latin typeface="Times New Roman"/>
            </a:endParaRPr>
          </a:p>
        </p:txBody>
      </p:sp>
      <p:sp>
        <p:nvSpPr>
          <p:cNvPr id="621" name="PlaceHolder 2"/>
          <p:cNvSpPr>
            <a:spLocks noGrp="1"/>
          </p:cNvSpPr>
          <p:nvPr>
            <p:ph type="sldImg"/>
          </p:nvPr>
        </p:nvSpPr>
        <p:spPr>
          <a:xfrm>
            <a:off x="1143000" y="685800"/>
            <a:ext cx="4571640" cy="3428640"/>
          </a:xfrm>
          <a:prstGeom prst="rect">
            <a:avLst/>
          </a:prstGeom>
          <a:ln w="0">
            <a:noFill/>
          </a:ln>
        </p:spPr>
      </p:sp>
      <p:sp>
        <p:nvSpPr>
          <p:cNvPr id="622" name="PlaceHolder 3"/>
          <p:cNvSpPr>
            <a:spLocks noGrp="1"/>
          </p:cNvSpPr>
          <p:nvPr>
            <p:ph type="body"/>
          </p:nvPr>
        </p:nvSpPr>
        <p:spPr>
          <a:xfrm>
            <a:off x="685800" y="4343400"/>
            <a:ext cx="5486040" cy="4114440"/>
          </a:xfrm>
          <a:prstGeom prst="rect">
            <a:avLst/>
          </a:prstGeom>
          <a:noFill/>
          <a:ln w="9360">
            <a:noFill/>
          </a:ln>
        </p:spPr>
        <p:txBody>
          <a:bodyPr numCol="1" spcCol="0" lIns="91440" rIns="91440" tIns="45720" bIns="45720" anchor="t">
            <a:noAutofit/>
          </a:bodyPr>
          <a:p>
            <a:pPr marL="216000" indent="-216000">
              <a:buNone/>
            </a:pPr>
            <a:endParaRPr b="0" lang="it-IT" sz="180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iapositiva titolo">
    <p:spTree>
      <p:nvGrpSpPr>
        <p:cNvPr id="1" name=""/>
        <p:cNvGrpSpPr/>
        <p:nvPr/>
      </p:nvGrpSpPr>
      <p:grpSpPr>
        <a:xfrm>
          <a:off x="0" y="0"/>
          <a:ext cx="0" cy="0"/>
          <a:chOff x="0" y="0"/>
          <a:chExt cx="0" cy="0"/>
        </a:xfrm>
      </p:grpSpPr>
      <p:sp>
        <p:nvSpPr>
          <p:cNvPr id="33" name="PlaceHolder 1"/>
          <p:cNvSpPr>
            <a:spLocks noGrp="1"/>
          </p:cNvSpPr>
          <p:nvPr>
            <p:ph type="title"/>
          </p:nvPr>
        </p:nvSpPr>
        <p:spPr>
          <a:xfrm>
            <a:off x="1945080" y="624240"/>
            <a:ext cx="6588720" cy="128052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Century Gothic"/>
            </a:endParaRPr>
          </a:p>
        </p:txBody>
      </p:sp>
      <p:sp>
        <p:nvSpPr>
          <p:cNvPr id="34"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it-IT" sz="32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F9B4D52C-094A-4456-8D9C-F778FD707221}" type="slidenum">
              <a:t>&lt;#&gt;</a:t>
            </a:fld>
          </a:p>
        </p:txBody>
      </p:sp>
      <p:sp>
        <p:nvSpPr>
          <p:cNvPr id="6" name="PlaceHolder 5"/>
          <p:cNvSpPr>
            <a:spLocks noGrp="1"/>
          </p:cNvSpPr>
          <p:nvPr>
            <p:ph type="dt" idx="1"/>
          </p:nvPr>
        </p:nvSpPr>
        <p:spPr/>
        <p:txBody>
          <a:bodyPr/>
          <a:p>
            <a:r>
              <a:rPr lang="it-IT"/>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Intestazione sezione">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p>
            <a:r>
              <a:t>Footer</a:t>
            </a:r>
          </a:p>
        </p:txBody>
      </p:sp>
      <p:sp>
        <p:nvSpPr>
          <p:cNvPr id="3" name="PlaceHolder 2"/>
          <p:cNvSpPr>
            <a:spLocks noGrp="1"/>
          </p:cNvSpPr>
          <p:nvPr>
            <p:ph type="sldNum" idx="30"/>
          </p:nvPr>
        </p:nvSpPr>
        <p:spPr/>
        <p:txBody>
          <a:bodyPr/>
          <a:p>
            <a:fld id="{995FF1DD-83A1-4C7F-9924-8E0E4EBB3611}" type="slidenum">
              <a:t>&lt;#&gt;</a:t>
            </a:fld>
          </a:p>
        </p:txBody>
      </p:sp>
      <p:sp>
        <p:nvSpPr>
          <p:cNvPr id="4" name="PlaceHolder 3"/>
          <p:cNvSpPr>
            <a:spLocks noGrp="1"/>
          </p:cNvSpPr>
          <p:nvPr>
            <p:ph type="dt" idx="28"/>
          </p:nvPr>
        </p:nvSpPr>
        <p:spPr/>
        <p:txBody>
          <a:bodyPr/>
          <a:p>
            <a:r>
              <a:rPr lang="it-IT"/>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ue contenuti">
    <p:spTree>
      <p:nvGrpSpPr>
        <p:cNvPr id="1" name=""/>
        <p:cNvGrpSpPr/>
        <p:nvPr/>
      </p:nvGrpSpPr>
      <p:grpSpPr>
        <a:xfrm>
          <a:off x="0" y="0"/>
          <a:ext cx="0" cy="0"/>
          <a:chOff x="0" y="0"/>
          <a:chExt cx="0" cy="0"/>
        </a:xfrm>
      </p:grpSpPr>
      <p:sp>
        <p:nvSpPr>
          <p:cNvPr id="375" name="PlaceHolder 1"/>
          <p:cNvSpPr>
            <a:spLocks noGrp="1"/>
          </p:cNvSpPr>
          <p:nvPr>
            <p:ph type="title"/>
          </p:nvPr>
        </p:nvSpPr>
        <p:spPr>
          <a:xfrm>
            <a:off x="1945080" y="624240"/>
            <a:ext cx="6588720" cy="128052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Century Gothic"/>
            </a:endParaRPr>
          </a:p>
        </p:txBody>
      </p:sp>
      <p:sp>
        <p:nvSpPr>
          <p:cNvPr id="376"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1800" spc="-1" strike="noStrike">
              <a:solidFill>
                <a:schemeClr val="dk1">
                  <a:lumMod val="75000"/>
                  <a:lumOff val="25000"/>
                </a:schemeClr>
              </a:solidFill>
              <a:latin typeface="Century Gothic"/>
            </a:endParaRPr>
          </a:p>
        </p:txBody>
      </p:sp>
      <p:sp>
        <p:nvSpPr>
          <p:cNvPr id="377"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1800" spc="-1" strike="noStrike">
              <a:solidFill>
                <a:schemeClr val="dk1">
                  <a:lumMod val="75000"/>
                  <a:lumOff val="25000"/>
                </a:schemeClr>
              </a:solidFill>
              <a:latin typeface="Century Gothic"/>
            </a:endParaRPr>
          </a:p>
        </p:txBody>
      </p:sp>
      <p:sp>
        <p:nvSpPr>
          <p:cNvPr id="5" name="PlaceHolder 4"/>
          <p:cNvSpPr>
            <a:spLocks noGrp="1"/>
          </p:cNvSpPr>
          <p:nvPr>
            <p:ph type="ftr" idx="32"/>
          </p:nvPr>
        </p:nvSpPr>
        <p:spPr/>
        <p:txBody>
          <a:bodyPr/>
          <a:p>
            <a:r>
              <a:t>Footer</a:t>
            </a:r>
          </a:p>
        </p:txBody>
      </p:sp>
      <p:sp>
        <p:nvSpPr>
          <p:cNvPr id="6" name="PlaceHolder 5"/>
          <p:cNvSpPr>
            <a:spLocks noGrp="1"/>
          </p:cNvSpPr>
          <p:nvPr>
            <p:ph type="sldNum" idx="33"/>
          </p:nvPr>
        </p:nvSpPr>
        <p:spPr/>
        <p:txBody>
          <a:bodyPr/>
          <a:p>
            <a:fld id="{EBA33963-2158-4CB4-AE28-9B9B4956C611}" type="slidenum">
              <a:t>&lt;#&gt;</a:t>
            </a:fld>
          </a:p>
        </p:txBody>
      </p:sp>
      <p:sp>
        <p:nvSpPr>
          <p:cNvPr id="7" name="PlaceHolder 6"/>
          <p:cNvSpPr>
            <a:spLocks noGrp="1"/>
          </p:cNvSpPr>
          <p:nvPr>
            <p:ph type="dt" idx="31"/>
          </p:nvPr>
        </p:nvSpPr>
        <p:spPr/>
        <p:txBody>
          <a:bodyPr/>
          <a:p>
            <a:r>
              <a:rPr lang="it-IT"/>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fronto">
    <p:spTree>
      <p:nvGrpSpPr>
        <p:cNvPr id="1" name=""/>
        <p:cNvGrpSpPr/>
        <p:nvPr/>
      </p:nvGrpSpPr>
      <p:grpSpPr>
        <a:xfrm>
          <a:off x="0" y="0"/>
          <a:ext cx="0" cy="0"/>
          <a:chOff x="0" y="0"/>
          <a:chExt cx="0" cy="0"/>
        </a:xfrm>
      </p:grpSpPr>
      <p:sp>
        <p:nvSpPr>
          <p:cNvPr id="2" name="PlaceHolder 1"/>
          <p:cNvSpPr>
            <a:spLocks noGrp="1"/>
          </p:cNvSpPr>
          <p:nvPr>
            <p:ph type="ftr" idx="35"/>
          </p:nvPr>
        </p:nvSpPr>
        <p:spPr/>
        <p:txBody>
          <a:bodyPr/>
          <a:p>
            <a:r>
              <a:t>Footer</a:t>
            </a:r>
          </a:p>
        </p:txBody>
      </p:sp>
      <p:sp>
        <p:nvSpPr>
          <p:cNvPr id="3" name="PlaceHolder 2"/>
          <p:cNvSpPr>
            <a:spLocks noGrp="1"/>
          </p:cNvSpPr>
          <p:nvPr>
            <p:ph type="sldNum" idx="36"/>
          </p:nvPr>
        </p:nvSpPr>
        <p:spPr/>
        <p:txBody>
          <a:bodyPr/>
          <a:p>
            <a:fld id="{F00D23DD-4FCA-46E4-A2A8-550BE94852DB}" type="slidenum">
              <a:t>&lt;#&gt;</a:t>
            </a:fld>
          </a:p>
        </p:txBody>
      </p:sp>
      <p:sp>
        <p:nvSpPr>
          <p:cNvPr id="4" name="PlaceHolder 3"/>
          <p:cNvSpPr>
            <a:spLocks noGrp="1"/>
          </p:cNvSpPr>
          <p:nvPr>
            <p:ph type="dt" idx="34"/>
          </p:nvPr>
        </p:nvSpPr>
        <p:spPr/>
        <p:txBody>
          <a:bodyPr/>
          <a:p>
            <a:r>
              <a:rPr lang="it-IT"/>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olo titolo">
    <p:spTree>
      <p:nvGrpSpPr>
        <p:cNvPr id="1" name=""/>
        <p:cNvGrpSpPr/>
        <p:nvPr/>
      </p:nvGrpSpPr>
      <p:grpSpPr>
        <a:xfrm>
          <a:off x="0" y="0"/>
          <a:ext cx="0" cy="0"/>
          <a:chOff x="0" y="0"/>
          <a:chExt cx="0" cy="0"/>
        </a:xfrm>
      </p:grpSpPr>
      <p:sp>
        <p:nvSpPr>
          <p:cNvPr id="447" name="PlaceHolder 1"/>
          <p:cNvSpPr>
            <a:spLocks noGrp="1"/>
          </p:cNvSpPr>
          <p:nvPr>
            <p:ph type="title"/>
          </p:nvPr>
        </p:nvSpPr>
        <p:spPr>
          <a:xfrm>
            <a:off x="1945080" y="624240"/>
            <a:ext cx="6588720" cy="128052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Century Gothic"/>
            </a:endParaRPr>
          </a:p>
        </p:txBody>
      </p:sp>
      <p:sp>
        <p:nvSpPr>
          <p:cNvPr id="3" name="PlaceHolder 2"/>
          <p:cNvSpPr>
            <a:spLocks noGrp="1"/>
          </p:cNvSpPr>
          <p:nvPr>
            <p:ph type="ftr" idx="38"/>
          </p:nvPr>
        </p:nvSpPr>
        <p:spPr/>
        <p:txBody>
          <a:bodyPr/>
          <a:p>
            <a:r>
              <a:t>Footer</a:t>
            </a:r>
          </a:p>
        </p:txBody>
      </p:sp>
      <p:sp>
        <p:nvSpPr>
          <p:cNvPr id="4" name="PlaceHolder 3"/>
          <p:cNvSpPr>
            <a:spLocks noGrp="1"/>
          </p:cNvSpPr>
          <p:nvPr>
            <p:ph type="sldNum" idx="39"/>
          </p:nvPr>
        </p:nvSpPr>
        <p:spPr/>
        <p:txBody>
          <a:bodyPr/>
          <a:p>
            <a:fld id="{E1CE5F03-4CC9-405F-BDC8-2A701F527CA0}" type="slidenum">
              <a:t>&lt;#&gt;</a:t>
            </a:fld>
          </a:p>
        </p:txBody>
      </p:sp>
      <p:sp>
        <p:nvSpPr>
          <p:cNvPr id="5" name="PlaceHolder 4"/>
          <p:cNvSpPr>
            <a:spLocks noGrp="1"/>
          </p:cNvSpPr>
          <p:nvPr>
            <p:ph type="dt" idx="37"/>
          </p:nvPr>
        </p:nvSpPr>
        <p:spPr/>
        <p:txBody>
          <a:bodyPr/>
          <a:p>
            <a:r>
              <a:rPr lang="it-IT"/>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Vuota">
    <p:spTree>
      <p:nvGrpSpPr>
        <p:cNvPr id="1" name=""/>
        <p:cNvGrpSpPr/>
        <p:nvPr/>
      </p:nvGrpSpPr>
      <p:grpSpPr>
        <a:xfrm>
          <a:off x="0" y="0"/>
          <a:ext cx="0" cy="0"/>
          <a:chOff x="0" y="0"/>
          <a:chExt cx="0" cy="0"/>
        </a:xfrm>
      </p:grpSpPr>
      <p:sp>
        <p:nvSpPr>
          <p:cNvPr id="2" name="PlaceHolder 1"/>
          <p:cNvSpPr>
            <a:spLocks noGrp="1"/>
          </p:cNvSpPr>
          <p:nvPr>
            <p:ph type="ftr" idx="41"/>
          </p:nvPr>
        </p:nvSpPr>
        <p:spPr/>
        <p:txBody>
          <a:bodyPr/>
          <a:p>
            <a:r>
              <a:t>Footer</a:t>
            </a:r>
          </a:p>
        </p:txBody>
      </p:sp>
      <p:sp>
        <p:nvSpPr>
          <p:cNvPr id="3" name="PlaceHolder 2"/>
          <p:cNvSpPr>
            <a:spLocks noGrp="1"/>
          </p:cNvSpPr>
          <p:nvPr>
            <p:ph type="sldNum" idx="42"/>
          </p:nvPr>
        </p:nvSpPr>
        <p:spPr/>
        <p:txBody>
          <a:bodyPr/>
          <a:p>
            <a:fld id="{DB721ADE-79F5-418E-8A7B-AFFB12C518C9}" type="slidenum">
              <a:t>&lt;#&gt;</a:t>
            </a:fld>
          </a:p>
        </p:txBody>
      </p:sp>
      <p:sp>
        <p:nvSpPr>
          <p:cNvPr id="4" name="PlaceHolder 3"/>
          <p:cNvSpPr>
            <a:spLocks noGrp="1"/>
          </p:cNvSpPr>
          <p:nvPr>
            <p:ph type="dt" idx="40"/>
          </p:nvPr>
        </p:nvSpPr>
        <p:spPr/>
        <p:txBody>
          <a:bodyPr/>
          <a:p>
            <a:r>
              <a:rPr lang="it-IT"/>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uto con didascalia">
    <p:spTree>
      <p:nvGrpSpPr>
        <p:cNvPr id="1" name=""/>
        <p:cNvGrpSpPr/>
        <p:nvPr/>
      </p:nvGrpSpPr>
      <p:grpSpPr>
        <a:xfrm>
          <a:off x="0" y="0"/>
          <a:ext cx="0" cy="0"/>
          <a:chOff x="0" y="0"/>
          <a:chExt cx="0" cy="0"/>
        </a:xfrm>
      </p:grpSpPr>
      <p:sp>
        <p:nvSpPr>
          <p:cNvPr id="2" name="PlaceHolder 1"/>
          <p:cNvSpPr>
            <a:spLocks noGrp="1"/>
          </p:cNvSpPr>
          <p:nvPr>
            <p:ph type="ftr" idx="44"/>
          </p:nvPr>
        </p:nvSpPr>
        <p:spPr/>
        <p:txBody>
          <a:bodyPr/>
          <a:p>
            <a:r>
              <a:t>Footer</a:t>
            </a:r>
          </a:p>
        </p:txBody>
      </p:sp>
      <p:sp>
        <p:nvSpPr>
          <p:cNvPr id="3" name="PlaceHolder 2"/>
          <p:cNvSpPr>
            <a:spLocks noGrp="1"/>
          </p:cNvSpPr>
          <p:nvPr>
            <p:ph type="sldNum" idx="45"/>
          </p:nvPr>
        </p:nvSpPr>
        <p:spPr/>
        <p:txBody>
          <a:bodyPr/>
          <a:p>
            <a:fld id="{7CB2A2B8-E8DE-47F2-87C2-287C3A0CF168}" type="slidenum">
              <a:t>&lt;#&gt;</a:t>
            </a:fld>
          </a:p>
        </p:txBody>
      </p:sp>
      <p:sp>
        <p:nvSpPr>
          <p:cNvPr id="4" name="PlaceHolder 3"/>
          <p:cNvSpPr>
            <a:spLocks noGrp="1"/>
          </p:cNvSpPr>
          <p:nvPr>
            <p:ph type="dt" idx="43"/>
          </p:nvPr>
        </p:nvSpPr>
        <p:spPr/>
        <p:txBody>
          <a:bodyPr/>
          <a:p>
            <a:r>
              <a:rPr lang="it-IT"/>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Immagine con didascalia">
    <p:spTree>
      <p:nvGrpSpPr>
        <p:cNvPr id="1" name=""/>
        <p:cNvGrpSpPr/>
        <p:nvPr/>
      </p:nvGrpSpPr>
      <p:grpSpPr>
        <a:xfrm>
          <a:off x="0" y="0"/>
          <a:ext cx="0" cy="0"/>
          <a:chOff x="0" y="0"/>
          <a:chExt cx="0" cy="0"/>
        </a:xfrm>
      </p:grpSpPr>
      <p:sp>
        <p:nvSpPr>
          <p:cNvPr id="2" name="PlaceHolder 1"/>
          <p:cNvSpPr>
            <a:spLocks noGrp="1"/>
          </p:cNvSpPr>
          <p:nvPr>
            <p:ph type="ftr" idx="47"/>
          </p:nvPr>
        </p:nvSpPr>
        <p:spPr/>
        <p:txBody>
          <a:bodyPr/>
          <a:p>
            <a:r>
              <a:t>Footer</a:t>
            </a:r>
          </a:p>
        </p:txBody>
      </p:sp>
      <p:sp>
        <p:nvSpPr>
          <p:cNvPr id="3" name="PlaceHolder 2"/>
          <p:cNvSpPr>
            <a:spLocks noGrp="1"/>
          </p:cNvSpPr>
          <p:nvPr>
            <p:ph type="sldNum" idx="48"/>
          </p:nvPr>
        </p:nvSpPr>
        <p:spPr/>
        <p:txBody>
          <a:bodyPr/>
          <a:p>
            <a:fld id="{FB2BE7FC-5209-4687-B5E7-72B55842FF27}" type="slidenum">
              <a:t>&lt;#&gt;</a:t>
            </a:fld>
          </a:p>
        </p:txBody>
      </p:sp>
      <p:sp>
        <p:nvSpPr>
          <p:cNvPr id="4" name="PlaceHolder 3"/>
          <p:cNvSpPr>
            <a:spLocks noGrp="1"/>
          </p:cNvSpPr>
          <p:nvPr>
            <p:ph type="dt" idx="46"/>
          </p:nvPr>
        </p:nvSpPr>
        <p:spPr/>
        <p:txBody>
          <a:bodyPr/>
          <a:p>
            <a:r>
              <a:rPr lang="it-IT"/>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olo e sottotitolo">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CBBF28A3-7D4C-421B-B026-7FCE02792AFE}" type="slidenum">
              <a:t>&lt;#&gt;</a:t>
            </a:fld>
          </a:p>
        </p:txBody>
      </p:sp>
      <p:sp>
        <p:nvSpPr>
          <p:cNvPr id="4" name="PlaceHolder 3"/>
          <p:cNvSpPr>
            <a:spLocks noGrp="1"/>
          </p:cNvSpPr>
          <p:nvPr>
            <p:ph type="dt" idx="4"/>
          </p:nvPr>
        </p:nvSpPr>
        <p:spPr/>
        <p:txBody>
          <a:bodyPr/>
          <a:p>
            <a:r>
              <a:rPr lang="it-IT"/>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itazione con didascalia">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8B59DFF7-7D51-4BC2-BECA-25A2E4075580}" type="slidenum">
              <a:t>&lt;#&gt;</a:t>
            </a:fld>
          </a:p>
        </p:txBody>
      </p:sp>
      <p:sp>
        <p:nvSpPr>
          <p:cNvPr id="4" name="PlaceHolder 3"/>
          <p:cNvSpPr>
            <a:spLocks noGrp="1"/>
          </p:cNvSpPr>
          <p:nvPr>
            <p:ph type="dt" idx="7"/>
          </p:nvPr>
        </p:nvSpPr>
        <p:spPr/>
        <p:txBody>
          <a:bodyPr/>
          <a:p>
            <a:r>
              <a:rPr lang="it-IT"/>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cheda nom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p>
            <a:r>
              <a:t>Footer</a:t>
            </a:r>
          </a:p>
        </p:txBody>
      </p:sp>
      <p:sp>
        <p:nvSpPr>
          <p:cNvPr id="3" name="PlaceHolder 2"/>
          <p:cNvSpPr>
            <a:spLocks noGrp="1"/>
          </p:cNvSpPr>
          <p:nvPr>
            <p:ph type="sldNum" idx="12"/>
          </p:nvPr>
        </p:nvSpPr>
        <p:spPr/>
        <p:txBody>
          <a:bodyPr/>
          <a:p>
            <a:fld id="{26600D36-ACC1-4A0C-ACE6-F867FFE3CC68}" type="slidenum">
              <a:t>&lt;#&gt;</a:t>
            </a:fld>
          </a:p>
        </p:txBody>
      </p:sp>
      <p:sp>
        <p:nvSpPr>
          <p:cNvPr id="4" name="PlaceHolder 3"/>
          <p:cNvSpPr>
            <a:spLocks noGrp="1"/>
          </p:cNvSpPr>
          <p:nvPr>
            <p:ph type="dt" idx="10"/>
          </p:nvPr>
        </p:nvSpPr>
        <p:spPr/>
        <p:txBody>
          <a:bodyPr/>
          <a:p>
            <a:r>
              <a:rPr lang="it-IT"/>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cheda nome citazione">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p>
            <a:r>
              <a:t>Footer</a:t>
            </a:r>
          </a:p>
        </p:txBody>
      </p:sp>
      <p:sp>
        <p:nvSpPr>
          <p:cNvPr id="3" name="PlaceHolder 2"/>
          <p:cNvSpPr>
            <a:spLocks noGrp="1"/>
          </p:cNvSpPr>
          <p:nvPr>
            <p:ph type="sldNum" idx="15"/>
          </p:nvPr>
        </p:nvSpPr>
        <p:spPr/>
        <p:txBody>
          <a:bodyPr/>
          <a:p>
            <a:fld id="{0D1FE4BD-D3C4-4287-B0B5-4F2C2D37DBC1}" type="slidenum">
              <a:t>&lt;#&gt;</a:t>
            </a:fld>
          </a:p>
        </p:txBody>
      </p:sp>
      <p:sp>
        <p:nvSpPr>
          <p:cNvPr id="4" name="PlaceHolder 3"/>
          <p:cNvSpPr>
            <a:spLocks noGrp="1"/>
          </p:cNvSpPr>
          <p:nvPr>
            <p:ph type="dt" idx="13"/>
          </p:nvPr>
        </p:nvSpPr>
        <p:spPr/>
        <p:txBody>
          <a:bodyPr/>
          <a:p>
            <a:r>
              <a:rPr lang="it-IT"/>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Vero o falso">
    <p:spTree>
      <p:nvGrpSpPr>
        <p:cNvPr id="1" name=""/>
        <p:cNvGrpSpPr/>
        <p:nvPr/>
      </p:nvGrpSpPr>
      <p:grpSpPr>
        <a:xfrm>
          <a:off x="0" y="0"/>
          <a:ext cx="0" cy="0"/>
          <a:chOff x="0" y="0"/>
          <a:chExt cx="0" cy="0"/>
        </a:xfrm>
      </p:grpSpPr>
      <p:sp>
        <p:nvSpPr>
          <p:cNvPr id="2" name="PlaceHolder 1"/>
          <p:cNvSpPr>
            <a:spLocks noGrp="1"/>
          </p:cNvSpPr>
          <p:nvPr>
            <p:ph type="ftr" idx="17"/>
          </p:nvPr>
        </p:nvSpPr>
        <p:spPr/>
        <p:txBody>
          <a:bodyPr/>
          <a:p>
            <a:r>
              <a:t>Footer</a:t>
            </a:r>
          </a:p>
        </p:txBody>
      </p:sp>
      <p:sp>
        <p:nvSpPr>
          <p:cNvPr id="3" name="PlaceHolder 2"/>
          <p:cNvSpPr>
            <a:spLocks noGrp="1"/>
          </p:cNvSpPr>
          <p:nvPr>
            <p:ph type="sldNum" idx="18"/>
          </p:nvPr>
        </p:nvSpPr>
        <p:spPr/>
        <p:txBody>
          <a:bodyPr/>
          <a:p>
            <a:fld id="{2605B922-DDBA-4320-AD85-58337C48DC1A}" type="slidenum">
              <a:t>&lt;#&gt;</a:t>
            </a:fld>
          </a:p>
        </p:txBody>
      </p:sp>
      <p:sp>
        <p:nvSpPr>
          <p:cNvPr id="4" name="PlaceHolder 3"/>
          <p:cNvSpPr>
            <a:spLocks noGrp="1"/>
          </p:cNvSpPr>
          <p:nvPr>
            <p:ph type="dt" idx="16"/>
          </p:nvPr>
        </p:nvSpPr>
        <p:spPr/>
        <p:txBody>
          <a:bodyPr/>
          <a:p>
            <a:r>
              <a:rPr lang="it-IT"/>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olo e testo verticale">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p>
            <a:r>
              <a:t>Footer</a:t>
            </a:r>
          </a:p>
        </p:txBody>
      </p:sp>
      <p:sp>
        <p:nvSpPr>
          <p:cNvPr id="3" name="PlaceHolder 2"/>
          <p:cNvSpPr>
            <a:spLocks noGrp="1"/>
          </p:cNvSpPr>
          <p:nvPr>
            <p:ph type="sldNum" idx="21"/>
          </p:nvPr>
        </p:nvSpPr>
        <p:spPr/>
        <p:txBody>
          <a:bodyPr/>
          <a:p>
            <a:fld id="{4612260C-9C1A-45D3-8345-3C643ECB93AD}" type="slidenum">
              <a:t>&lt;#&gt;</a:t>
            </a:fld>
          </a:p>
        </p:txBody>
      </p:sp>
      <p:sp>
        <p:nvSpPr>
          <p:cNvPr id="4" name="PlaceHolder 3"/>
          <p:cNvSpPr>
            <a:spLocks noGrp="1"/>
          </p:cNvSpPr>
          <p:nvPr>
            <p:ph type="dt" idx="19"/>
          </p:nvPr>
        </p:nvSpPr>
        <p:spPr/>
        <p:txBody>
          <a:bodyPr/>
          <a:p>
            <a:r>
              <a:rPr lang="it-IT"/>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1_Titolo e testo verticale">
    <p:spTree>
      <p:nvGrpSpPr>
        <p:cNvPr id="1" name=""/>
        <p:cNvGrpSpPr/>
        <p:nvPr/>
      </p:nvGrpSpPr>
      <p:grpSpPr>
        <a:xfrm>
          <a:off x="0" y="0"/>
          <a:ext cx="0" cy="0"/>
          <a:chOff x="0" y="0"/>
          <a:chExt cx="0" cy="0"/>
        </a:xfrm>
      </p:grpSpPr>
      <p:sp>
        <p:nvSpPr>
          <p:cNvPr id="2" name="PlaceHolder 1"/>
          <p:cNvSpPr>
            <a:spLocks noGrp="1"/>
          </p:cNvSpPr>
          <p:nvPr>
            <p:ph type="ftr" idx="23"/>
          </p:nvPr>
        </p:nvSpPr>
        <p:spPr/>
        <p:txBody>
          <a:bodyPr/>
          <a:p>
            <a:r>
              <a:t>Footer</a:t>
            </a:r>
          </a:p>
        </p:txBody>
      </p:sp>
      <p:sp>
        <p:nvSpPr>
          <p:cNvPr id="3" name="PlaceHolder 2"/>
          <p:cNvSpPr>
            <a:spLocks noGrp="1"/>
          </p:cNvSpPr>
          <p:nvPr>
            <p:ph type="sldNum" idx="24"/>
          </p:nvPr>
        </p:nvSpPr>
        <p:spPr/>
        <p:txBody>
          <a:bodyPr/>
          <a:p>
            <a:fld id="{A44B392F-487B-4B16-8242-E778538711E2}" type="slidenum">
              <a:t>&lt;#&gt;</a:t>
            </a:fld>
          </a:p>
        </p:txBody>
      </p:sp>
      <p:sp>
        <p:nvSpPr>
          <p:cNvPr id="4" name="PlaceHolder 3"/>
          <p:cNvSpPr>
            <a:spLocks noGrp="1"/>
          </p:cNvSpPr>
          <p:nvPr>
            <p:ph type="dt" idx="22"/>
          </p:nvPr>
        </p:nvSpPr>
        <p:spPr/>
        <p:txBody>
          <a:bodyPr/>
          <a:p>
            <a:r>
              <a:rPr lang="it-IT"/>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olo e contenuto">
    <p:spTree>
      <p:nvGrpSpPr>
        <p:cNvPr id="1" name=""/>
        <p:cNvGrpSpPr/>
        <p:nvPr/>
      </p:nvGrpSpPr>
      <p:grpSpPr>
        <a:xfrm>
          <a:off x="0" y="0"/>
          <a:ext cx="0" cy="0"/>
          <a:chOff x="0" y="0"/>
          <a:chExt cx="0" cy="0"/>
        </a:xfrm>
      </p:grpSpPr>
      <p:sp>
        <p:nvSpPr>
          <p:cNvPr id="306" name="PlaceHolder 1"/>
          <p:cNvSpPr>
            <a:spLocks noGrp="1"/>
          </p:cNvSpPr>
          <p:nvPr>
            <p:ph type="title"/>
          </p:nvPr>
        </p:nvSpPr>
        <p:spPr>
          <a:xfrm>
            <a:off x="1945080" y="624240"/>
            <a:ext cx="6588720" cy="128052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Century Gothic"/>
            </a:endParaRPr>
          </a:p>
        </p:txBody>
      </p:sp>
      <p:sp>
        <p:nvSpPr>
          <p:cNvPr id="307"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1800" spc="-1" strike="noStrike">
              <a:solidFill>
                <a:schemeClr val="dk1">
                  <a:lumMod val="75000"/>
                  <a:lumOff val="25000"/>
                </a:schemeClr>
              </a:solidFill>
              <a:latin typeface="Century Gothic"/>
            </a:endParaRPr>
          </a:p>
        </p:txBody>
      </p:sp>
      <p:sp>
        <p:nvSpPr>
          <p:cNvPr id="4" name="PlaceHolder 3"/>
          <p:cNvSpPr>
            <a:spLocks noGrp="1"/>
          </p:cNvSpPr>
          <p:nvPr>
            <p:ph type="ftr" idx="26"/>
          </p:nvPr>
        </p:nvSpPr>
        <p:spPr/>
        <p:txBody>
          <a:bodyPr/>
          <a:p>
            <a:r>
              <a:t>Footer</a:t>
            </a:r>
          </a:p>
        </p:txBody>
      </p:sp>
      <p:sp>
        <p:nvSpPr>
          <p:cNvPr id="5" name="PlaceHolder 4"/>
          <p:cNvSpPr>
            <a:spLocks noGrp="1"/>
          </p:cNvSpPr>
          <p:nvPr>
            <p:ph type="sldNum" idx="27"/>
          </p:nvPr>
        </p:nvSpPr>
        <p:spPr/>
        <p:txBody>
          <a:bodyPr/>
          <a:p>
            <a:fld id="{1B47E4FF-A874-40DD-9FD9-77EA973DD0D5}" type="slidenum">
              <a:t>&lt;#&gt;</a:t>
            </a:fld>
          </a:p>
        </p:txBody>
      </p:sp>
      <p:sp>
        <p:nvSpPr>
          <p:cNvPr id="6" name="PlaceHolder 5"/>
          <p:cNvSpPr>
            <a:spLocks noGrp="1"/>
          </p:cNvSpPr>
          <p:nvPr>
            <p:ph type="dt" idx="25"/>
          </p:nvPr>
        </p:nvSpPr>
        <p:spPr/>
        <p:txBody>
          <a:bodyPr/>
          <a:p>
            <a:r>
              <a:rPr lang="it-IT"/>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1.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2.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13.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14.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slideLayout" Target="../slideLayouts/slideLayout15.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slideLayout" Target="../slideLayouts/slideLayout16.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9ac3fd"/>
            </a:gs>
          </a:gsLst>
          <a:lin ang="5400000"/>
        </a:gradFill>
      </p:bgPr>
    </p:bg>
    <p:spTree>
      <p:nvGrpSpPr>
        <p:cNvPr id="1" name=""/>
        <p:cNvGrpSpPr/>
        <p:nvPr/>
      </p:nvGrpSpPr>
      <p:grpSpPr>
        <a:xfrm>
          <a:off x="0" y="0"/>
          <a:ext cx="0" cy="0"/>
          <a:chOff x="0" y="0"/>
          <a:chExt cx="0" cy="0"/>
        </a:xfrm>
      </p:grpSpPr>
      <p:grpSp>
        <p:nvGrpSpPr>
          <p:cNvPr id="0" name="Group 35"/>
          <p:cNvGrpSpPr/>
          <p:nvPr/>
        </p:nvGrpSpPr>
        <p:grpSpPr>
          <a:xfrm>
            <a:off x="0" y="228600"/>
            <a:ext cx="1980720" cy="6638400"/>
            <a:chOff x="0" y="228600"/>
            <a:chExt cx="1980720" cy="6638400"/>
          </a:xfrm>
        </p:grpSpPr>
        <p:sp>
          <p:nvSpPr>
            <p:cNvPr id="1" name="Freeform 11"/>
            <p:cNvSpPr/>
            <p:nvPr/>
          </p:nvSpPr>
          <p:spPr>
            <a:xfrm>
              <a:off x="0" y="2575080"/>
              <a:ext cx="69480" cy="625680"/>
            </a:xfrm>
            <a:custGeom>
              <a:avLst/>
              <a:gdLst>
                <a:gd name="textAreaLeft" fmla="*/ 0 w 69480"/>
                <a:gd name="textAreaRight" fmla="*/ 69840 w 69480"/>
                <a:gd name="textAreaTop" fmla="*/ 0 h 625680"/>
                <a:gd name="textAreaBottom" fmla="*/ 626040 h 62568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 name="Freeform 12"/>
            <p:cNvSpPr/>
            <p:nvPr/>
          </p:nvSpPr>
          <p:spPr>
            <a:xfrm>
              <a:off x="89280" y="3156480"/>
              <a:ext cx="448920" cy="2322000"/>
            </a:xfrm>
            <a:custGeom>
              <a:avLst/>
              <a:gdLst>
                <a:gd name="textAreaLeft" fmla="*/ 0 w 448920"/>
                <a:gd name="textAreaRight" fmla="*/ 449280 w 448920"/>
                <a:gd name="textAreaTop" fmla="*/ 0 h 2322000"/>
                <a:gd name="textAreaBottom" fmla="*/ 2322360 h 232200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 name="Freeform 13"/>
            <p:cNvSpPr/>
            <p:nvPr/>
          </p:nvSpPr>
          <p:spPr>
            <a:xfrm>
              <a:off x="560520" y="5447160"/>
              <a:ext cx="423000" cy="1419840"/>
            </a:xfrm>
            <a:custGeom>
              <a:avLst/>
              <a:gdLst>
                <a:gd name="textAreaLeft" fmla="*/ 0 w 423000"/>
                <a:gd name="textAreaRight" fmla="*/ 423360 w 423000"/>
                <a:gd name="textAreaTop" fmla="*/ 0 h 1419840"/>
                <a:gd name="textAreaBottom" fmla="*/ 1420200 h 141984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 name="Freeform 14"/>
            <p:cNvSpPr/>
            <p:nvPr/>
          </p:nvSpPr>
          <p:spPr>
            <a:xfrm>
              <a:off x="666720" y="6503760"/>
              <a:ext cx="118800" cy="363240"/>
            </a:xfrm>
            <a:custGeom>
              <a:avLst/>
              <a:gdLst>
                <a:gd name="textAreaLeft" fmla="*/ 0 w 118800"/>
                <a:gd name="textAreaRight" fmla="*/ 119160 w 118800"/>
                <a:gd name="textAreaTop" fmla="*/ 0 h 363240"/>
                <a:gd name="textAreaBottom" fmla="*/ 363600 h 36324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 name="Freeform 15"/>
            <p:cNvSpPr/>
            <p:nvPr/>
          </p:nvSpPr>
          <p:spPr>
            <a:xfrm>
              <a:off x="69840" y="3201120"/>
              <a:ext cx="570600" cy="3328200"/>
            </a:xfrm>
            <a:custGeom>
              <a:avLst/>
              <a:gdLst>
                <a:gd name="textAreaLeft" fmla="*/ 0 w 570600"/>
                <a:gd name="textAreaRight" fmla="*/ 570960 w 570600"/>
                <a:gd name="textAreaTop" fmla="*/ 0 h 3328200"/>
                <a:gd name="textAreaBottom" fmla="*/ 3328560 h 332820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6" name="Freeform 16"/>
            <p:cNvSpPr/>
            <p:nvPr/>
          </p:nvSpPr>
          <p:spPr>
            <a:xfrm>
              <a:off x="15480" y="228600"/>
              <a:ext cx="73440" cy="2927520"/>
            </a:xfrm>
            <a:custGeom>
              <a:avLst/>
              <a:gdLst>
                <a:gd name="textAreaLeft" fmla="*/ 0 w 73440"/>
                <a:gd name="textAreaRight" fmla="*/ 73800 w 73440"/>
                <a:gd name="textAreaTop" fmla="*/ 0 h 2927520"/>
                <a:gd name="textAreaBottom" fmla="*/ 2927880 h 292752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7" name="Freeform 17"/>
            <p:cNvSpPr/>
            <p:nvPr/>
          </p:nvSpPr>
          <p:spPr>
            <a:xfrm>
              <a:off x="54360" y="2944080"/>
              <a:ext cx="54000" cy="493560"/>
            </a:xfrm>
            <a:custGeom>
              <a:avLst/>
              <a:gdLst>
                <a:gd name="textAreaLeft" fmla="*/ 0 w 54000"/>
                <a:gd name="textAreaRight" fmla="*/ 54360 w 54000"/>
                <a:gd name="textAreaTop" fmla="*/ 0 h 493560"/>
                <a:gd name="textAreaBottom" fmla="*/ 493920 h 49356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8" name="Freeform 18"/>
            <p:cNvSpPr/>
            <p:nvPr/>
          </p:nvSpPr>
          <p:spPr>
            <a:xfrm>
              <a:off x="534960" y="5478840"/>
              <a:ext cx="131760" cy="1024560"/>
            </a:xfrm>
            <a:custGeom>
              <a:avLst/>
              <a:gdLst>
                <a:gd name="textAreaLeft" fmla="*/ 0 w 131760"/>
                <a:gd name="textAreaRight" fmla="*/ 132120 w 131760"/>
                <a:gd name="textAreaTop" fmla="*/ 0 h 1024560"/>
                <a:gd name="textAreaBottom" fmla="*/ 1024920 h 102456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9" name="Freeform 19"/>
            <p:cNvSpPr/>
            <p:nvPr/>
          </p:nvSpPr>
          <p:spPr>
            <a:xfrm>
              <a:off x="538560" y="1398960"/>
              <a:ext cx="1442160" cy="4047840"/>
            </a:xfrm>
            <a:custGeom>
              <a:avLst/>
              <a:gdLst>
                <a:gd name="textAreaLeft" fmla="*/ 0 w 1442160"/>
                <a:gd name="textAreaRight" fmla="*/ 1442520 w 1442160"/>
                <a:gd name="textAreaTop" fmla="*/ 0 h 4047840"/>
                <a:gd name="textAreaBottom" fmla="*/ 4048200 h 404784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0" name="Freeform 20"/>
            <p:cNvSpPr/>
            <p:nvPr/>
          </p:nvSpPr>
          <p:spPr>
            <a:xfrm>
              <a:off x="640800" y="6530040"/>
              <a:ext cx="112320" cy="336960"/>
            </a:xfrm>
            <a:custGeom>
              <a:avLst/>
              <a:gdLst>
                <a:gd name="textAreaLeft" fmla="*/ 0 w 112320"/>
                <a:gd name="textAreaRight" fmla="*/ 112680 w 112320"/>
                <a:gd name="textAreaTop" fmla="*/ 0 h 336960"/>
                <a:gd name="textAreaBottom" fmla="*/ 337320 h 33696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1" name="Freeform 21"/>
            <p:cNvSpPr/>
            <p:nvPr/>
          </p:nvSpPr>
          <p:spPr>
            <a:xfrm>
              <a:off x="534960" y="5359320"/>
              <a:ext cx="25560" cy="221400"/>
            </a:xfrm>
            <a:custGeom>
              <a:avLst/>
              <a:gdLst>
                <a:gd name="textAreaLeft" fmla="*/ 0 w 25560"/>
                <a:gd name="textAreaRight" fmla="*/ 25920 w 25560"/>
                <a:gd name="textAreaTop" fmla="*/ 0 h 221400"/>
                <a:gd name="textAreaBottom" fmla="*/ 221760 h 22140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2" name="Freeform 22"/>
            <p:cNvSpPr/>
            <p:nvPr/>
          </p:nvSpPr>
          <p:spPr>
            <a:xfrm>
              <a:off x="590400" y="6244560"/>
              <a:ext cx="165240" cy="622080"/>
            </a:xfrm>
            <a:custGeom>
              <a:avLst/>
              <a:gdLst>
                <a:gd name="textAreaLeft" fmla="*/ 0 w 165240"/>
                <a:gd name="textAreaRight" fmla="*/ 165600 w 165240"/>
                <a:gd name="textAreaTop" fmla="*/ 0 h 622080"/>
                <a:gd name="textAreaBottom" fmla="*/ 622440 h 62208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grpSp>
        <p:nvGrpSpPr>
          <p:cNvPr id="13" name="Group 48"/>
          <p:cNvGrpSpPr/>
          <p:nvPr/>
        </p:nvGrpSpPr>
        <p:grpSpPr>
          <a:xfrm>
            <a:off x="20520" y="720"/>
            <a:ext cx="1951920" cy="6852240"/>
            <a:chOff x="20520" y="720"/>
            <a:chExt cx="1951920" cy="6852240"/>
          </a:xfrm>
        </p:grpSpPr>
        <p:sp>
          <p:nvSpPr>
            <p:cNvPr id="14" name="Freeform 27"/>
            <p:cNvSpPr/>
            <p:nvPr/>
          </p:nvSpPr>
          <p:spPr>
            <a:xfrm>
              <a:off x="20520" y="720"/>
              <a:ext cx="409320" cy="4400640"/>
            </a:xfrm>
            <a:custGeom>
              <a:avLst/>
              <a:gdLst>
                <a:gd name="textAreaLeft" fmla="*/ 0 w 409320"/>
                <a:gd name="textAreaRight" fmla="*/ 409680 w 409320"/>
                <a:gd name="textAreaTop" fmla="*/ 0 h 4400640"/>
                <a:gd name="textAreaBottom" fmla="*/ 4401000 h 440064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5" name="Freeform 28"/>
            <p:cNvSpPr/>
            <p:nvPr/>
          </p:nvSpPr>
          <p:spPr>
            <a:xfrm>
              <a:off x="453600" y="4316400"/>
              <a:ext cx="350280" cy="1580400"/>
            </a:xfrm>
            <a:custGeom>
              <a:avLst/>
              <a:gdLst>
                <a:gd name="textAreaLeft" fmla="*/ 0 w 350280"/>
                <a:gd name="textAreaRight" fmla="*/ 350640 w 350280"/>
                <a:gd name="textAreaTop" fmla="*/ 0 h 1580400"/>
                <a:gd name="textAreaBottom" fmla="*/ 1580760 h 158040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6" name="Freeform 29"/>
            <p:cNvSpPr/>
            <p:nvPr/>
          </p:nvSpPr>
          <p:spPr>
            <a:xfrm>
              <a:off x="831600" y="5862600"/>
              <a:ext cx="356760" cy="990360"/>
            </a:xfrm>
            <a:custGeom>
              <a:avLst/>
              <a:gdLst>
                <a:gd name="textAreaLeft" fmla="*/ 0 w 356760"/>
                <a:gd name="textAreaRight" fmla="*/ 357120 w 356760"/>
                <a:gd name="textAreaTop" fmla="*/ 0 h 990360"/>
                <a:gd name="textAreaBottom" fmla="*/ 990720 h 99036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7" name="Freeform 30"/>
            <p:cNvSpPr/>
            <p:nvPr/>
          </p:nvSpPr>
          <p:spPr>
            <a:xfrm>
              <a:off x="429840" y="4364280"/>
              <a:ext cx="456840" cy="2235600"/>
            </a:xfrm>
            <a:custGeom>
              <a:avLst/>
              <a:gdLst>
                <a:gd name="textAreaLeft" fmla="*/ 0 w 456840"/>
                <a:gd name="textAreaRight" fmla="*/ 457200 w 456840"/>
                <a:gd name="textAreaTop" fmla="*/ 0 h 2235600"/>
                <a:gd name="textAreaBottom" fmla="*/ 2235960 h 223560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8" name="Freeform 31"/>
            <p:cNvSpPr/>
            <p:nvPr/>
          </p:nvSpPr>
          <p:spPr>
            <a:xfrm>
              <a:off x="385560" y="1289160"/>
              <a:ext cx="144000" cy="3026880"/>
            </a:xfrm>
            <a:custGeom>
              <a:avLst/>
              <a:gdLst>
                <a:gd name="textAreaLeft" fmla="*/ 0 w 144000"/>
                <a:gd name="textAreaRight" fmla="*/ 144360 w 144000"/>
                <a:gd name="textAreaTop" fmla="*/ 0 h 3026880"/>
                <a:gd name="textAreaBottom" fmla="*/ 3027240 h 302688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9" name="Freeform 32"/>
            <p:cNvSpPr/>
            <p:nvPr/>
          </p:nvSpPr>
          <p:spPr>
            <a:xfrm>
              <a:off x="918720" y="6571440"/>
              <a:ext cx="110880" cy="281160"/>
            </a:xfrm>
            <a:custGeom>
              <a:avLst/>
              <a:gdLst>
                <a:gd name="textAreaLeft" fmla="*/ 0 w 110880"/>
                <a:gd name="textAreaRight" fmla="*/ 111240 w 110880"/>
                <a:gd name="textAreaTop" fmla="*/ 0 h 281160"/>
                <a:gd name="textAreaBottom" fmla="*/ 281520 h 28116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0" name="Freeform 33"/>
            <p:cNvSpPr/>
            <p:nvPr/>
          </p:nvSpPr>
          <p:spPr>
            <a:xfrm>
              <a:off x="414000" y="4107600"/>
              <a:ext cx="68040" cy="511200"/>
            </a:xfrm>
            <a:custGeom>
              <a:avLst/>
              <a:gdLst>
                <a:gd name="textAreaLeft" fmla="*/ 0 w 68040"/>
                <a:gd name="textAreaRight" fmla="*/ 68400 w 68040"/>
                <a:gd name="textAreaTop" fmla="*/ 0 h 511200"/>
                <a:gd name="textAreaBottom" fmla="*/ 511560 h 51120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1" name="Freeform 34"/>
            <p:cNvSpPr/>
            <p:nvPr/>
          </p:nvSpPr>
          <p:spPr>
            <a:xfrm>
              <a:off x="804600" y="3145680"/>
              <a:ext cx="1167840" cy="2716560"/>
            </a:xfrm>
            <a:custGeom>
              <a:avLst/>
              <a:gdLst>
                <a:gd name="textAreaLeft" fmla="*/ 0 w 1167840"/>
                <a:gd name="textAreaRight" fmla="*/ 1168200 w 1167840"/>
                <a:gd name="textAreaTop" fmla="*/ 0 h 2716560"/>
                <a:gd name="textAreaBottom" fmla="*/ 2716920 h 271656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2" name="Freeform 35"/>
            <p:cNvSpPr/>
            <p:nvPr/>
          </p:nvSpPr>
          <p:spPr>
            <a:xfrm>
              <a:off x="887040" y="6600240"/>
              <a:ext cx="99720" cy="252720"/>
            </a:xfrm>
            <a:custGeom>
              <a:avLst/>
              <a:gdLst>
                <a:gd name="textAreaLeft" fmla="*/ 0 w 99720"/>
                <a:gd name="textAreaRight" fmla="*/ 100080 w 99720"/>
                <a:gd name="textAreaTop" fmla="*/ 0 h 252720"/>
                <a:gd name="textAreaBottom" fmla="*/ 253080 h 25272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3" name="Freeform 36"/>
            <p:cNvSpPr/>
            <p:nvPr/>
          </p:nvSpPr>
          <p:spPr>
            <a:xfrm>
              <a:off x="804600" y="5897160"/>
              <a:ext cx="113760" cy="673920"/>
            </a:xfrm>
            <a:custGeom>
              <a:avLst/>
              <a:gdLst>
                <a:gd name="textAreaLeft" fmla="*/ 0 w 113760"/>
                <a:gd name="textAreaRight" fmla="*/ 114120 w 113760"/>
                <a:gd name="textAreaTop" fmla="*/ 0 h 673920"/>
                <a:gd name="textAreaBottom" fmla="*/ 674280 h 67392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4" name="Freeform 37"/>
            <p:cNvSpPr/>
            <p:nvPr/>
          </p:nvSpPr>
          <p:spPr>
            <a:xfrm>
              <a:off x="804600" y="5772600"/>
              <a:ext cx="31320" cy="227520"/>
            </a:xfrm>
            <a:custGeom>
              <a:avLst/>
              <a:gdLst>
                <a:gd name="textAreaLeft" fmla="*/ 0 w 31320"/>
                <a:gd name="textAreaRight" fmla="*/ 31680 w 31320"/>
                <a:gd name="textAreaTop" fmla="*/ 0 h 227520"/>
                <a:gd name="textAreaBottom" fmla="*/ 227880 h 22752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5" name="Freeform 38"/>
            <p:cNvSpPr/>
            <p:nvPr/>
          </p:nvSpPr>
          <p:spPr>
            <a:xfrm>
              <a:off x="831600" y="6322680"/>
              <a:ext cx="174240" cy="530280"/>
            </a:xfrm>
            <a:custGeom>
              <a:avLst/>
              <a:gdLst>
                <a:gd name="textAreaLeft" fmla="*/ 0 w 174240"/>
                <a:gd name="textAreaRight" fmla="*/ 174600 w 174240"/>
                <a:gd name="textAreaTop" fmla="*/ 0 h 530280"/>
                <a:gd name="textAreaBottom" fmla="*/ 530640 h 53028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sp>
        <p:nvSpPr>
          <p:cNvPr id="26" name="Rectangle 61"/>
          <p:cNvSpPr/>
          <p:nvPr/>
        </p:nvSpPr>
        <p:spPr>
          <a:xfrm>
            <a:off x="0" y="0"/>
            <a:ext cx="182520" cy="685764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sp>
        <p:nvSpPr>
          <p:cNvPr id="27" name="PlaceHolder 1"/>
          <p:cNvSpPr>
            <a:spLocks noGrp="1"/>
          </p:cNvSpPr>
          <p:nvPr>
            <p:ph type="title"/>
          </p:nvPr>
        </p:nvSpPr>
        <p:spPr>
          <a:xfrm>
            <a:off x="1942560" y="2514600"/>
            <a:ext cx="6600240" cy="2262600"/>
          </a:xfrm>
          <a:prstGeom prst="rect">
            <a:avLst/>
          </a:prstGeom>
          <a:noFill/>
          <a:ln w="0">
            <a:noFill/>
          </a:ln>
        </p:spPr>
        <p:txBody>
          <a:bodyPr lIns="91440" rIns="91440" tIns="45720" bIns="45720" anchor="b">
            <a:normAutofit fontScale="87407"/>
          </a:bodyPr>
          <a:p>
            <a:pPr indent="0" defTabSz="457200">
              <a:lnSpc>
                <a:spcPct val="100000"/>
              </a:lnSpc>
              <a:buNone/>
            </a:pPr>
            <a:r>
              <a:rPr b="0" lang="it-IT" sz="5400" spc="-1" strike="noStrike">
                <a:solidFill>
                  <a:schemeClr val="accent2">
                    <a:lumMod val="75000"/>
                  </a:schemeClr>
                </a:solidFill>
                <a:latin typeface="Century Gothic"/>
              </a:rPr>
              <a:t>Fare clic per modificare lo stile del titolo dello schema</a:t>
            </a:r>
            <a:endParaRPr b="0" lang="en-US" sz="5400" spc="-1" strike="noStrike">
              <a:solidFill>
                <a:schemeClr val="dk1"/>
              </a:solidFill>
              <a:latin typeface="Century Gothic"/>
            </a:endParaRPr>
          </a:p>
        </p:txBody>
      </p:sp>
      <p:sp>
        <p:nvSpPr>
          <p:cNvPr id="28" name="PlaceHolder 2"/>
          <p:cNvSpPr>
            <a:spLocks noGrp="1"/>
          </p:cNvSpPr>
          <p:nvPr>
            <p:ph type="dt" idx="1"/>
          </p:nvPr>
        </p:nvSpPr>
        <p:spPr>
          <a:xfrm>
            <a:off x="7772400" y="6135120"/>
            <a:ext cx="766080" cy="369720"/>
          </a:xfrm>
          <a:prstGeom prst="rect">
            <a:avLst/>
          </a:prstGeom>
          <a:noFill/>
          <a:ln w="0">
            <a:noFill/>
          </a:ln>
        </p:spPr>
        <p:txBody>
          <a:bodyPr lIns="91440" rIns="91440" tIns="45720" bIns="45720" anchor="ctr">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29" name="PlaceHolder 3"/>
          <p:cNvSpPr>
            <a:spLocks noGrp="1"/>
          </p:cNvSpPr>
          <p:nvPr>
            <p:ph type="ftr" idx="2"/>
          </p:nvPr>
        </p:nvSpPr>
        <p:spPr>
          <a:xfrm>
            <a:off x="1942560" y="6135840"/>
            <a:ext cx="5716080" cy="364680"/>
          </a:xfrm>
          <a:prstGeom prst="rect">
            <a:avLst/>
          </a:prstGeom>
          <a:noFill/>
          <a:ln w="0">
            <a:noFill/>
          </a:ln>
        </p:spPr>
        <p:txBody>
          <a:bodyPr lIns="91440" rIns="91440" tIns="45720" bIns="45720" anchor="ctr">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30" name="Freeform 8"/>
          <p:cNvSpPr/>
          <p:nvPr/>
        </p:nvSpPr>
        <p:spPr>
          <a:xfrm>
            <a:off x="-31680" y="4321080"/>
            <a:ext cx="1395000" cy="781560"/>
          </a:xfrm>
          <a:custGeom>
            <a:avLst/>
            <a:gdLst>
              <a:gd name="textAreaLeft" fmla="*/ 0 w 1395000"/>
              <a:gd name="textAreaRight" fmla="*/ 1395360 w 1395000"/>
              <a:gd name="textAreaTop" fmla="*/ 0 h 781560"/>
              <a:gd name="textAreaBottom" fmla="*/ 781920 h 781560"/>
            </a:gdLst>
            <a:ahLst/>
            <a:rect l="textAreaLeft" t="textAreaTop" r="textAreaRight" b="textAreaBottom"/>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1" name="PlaceHolder 4"/>
          <p:cNvSpPr>
            <a:spLocks noGrp="1"/>
          </p:cNvSpPr>
          <p:nvPr>
            <p:ph type="sldNum" idx="3"/>
          </p:nvPr>
        </p:nvSpPr>
        <p:spPr>
          <a:xfrm>
            <a:off x="423360" y="4529520"/>
            <a:ext cx="584640" cy="364680"/>
          </a:xfrm>
          <a:prstGeom prst="rect">
            <a:avLst/>
          </a:prstGeom>
          <a:noFill/>
          <a:ln w="0">
            <a:noFill/>
          </a:ln>
        </p:spPr>
        <p:txBody>
          <a:bodyPr lIns="91440" rIns="91440" tIns="45720" bIns="45720" anchor="ctr">
            <a:noAutofit/>
          </a:bodyPr>
          <a:lstStyle>
            <a:lvl1pPr indent="0" algn="r" defTabSz="457200">
              <a:lnSpc>
                <a:spcPct val="100000"/>
              </a:lnSpc>
              <a:buNone/>
              <a:defRPr b="0" lang="it-IT" sz="2000" spc="-1" strike="noStrike">
                <a:solidFill>
                  <a:srgbClr val="feffff"/>
                </a:solidFill>
                <a:latin typeface="Century Gothic"/>
              </a:defRPr>
            </a:lvl1pPr>
          </a:lstStyle>
          <a:p>
            <a:pPr indent="0" algn="r" defTabSz="457200">
              <a:lnSpc>
                <a:spcPct val="100000"/>
              </a:lnSpc>
              <a:buNone/>
            </a:pPr>
            <a:fld id="{15B6944A-08E2-4B39-9C13-15C4DDD3B978}" type="slidenum">
              <a:rPr b="0" lang="it-IT" sz="2000" spc="-1" strike="noStrike">
                <a:solidFill>
                  <a:srgbClr val="feffff"/>
                </a:solidFill>
                <a:latin typeface="Century Gothic"/>
              </a:rPr>
              <a:t>&lt;numero&gt;</a:t>
            </a:fld>
            <a:endParaRPr b="0" lang="it-IT" sz="2000" spc="-1" strike="noStrike">
              <a:solidFill>
                <a:srgbClr val="000000"/>
              </a:solidFill>
              <a:latin typeface="Times New Roman"/>
            </a:endParaRPr>
          </a:p>
        </p:txBody>
      </p:sp>
      <p:sp>
        <p:nvSpPr>
          <p:cNvPr id="32"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chemeClr val="dk1">
                    <a:lumMod val="75000"/>
                    <a:lumOff val="25000"/>
                  </a:schemeClr>
                </a:solidFill>
                <a:latin typeface="Century Gothic"/>
              </a:rPr>
              <a:t>Fai clic per modificare il formato del testo della struttura</a:t>
            </a:r>
            <a:endParaRPr b="0" lang="en-US" sz="1800" spc="-1" strike="noStrike">
              <a:solidFill>
                <a:schemeClr val="dk1">
                  <a:lumMod val="75000"/>
                  <a:lumOff val="25000"/>
                </a:schemeClr>
              </a:solidFill>
              <a:latin typeface="Century Gothic"/>
            </a:endParaRPr>
          </a:p>
          <a:p>
            <a:pPr lvl="1" marL="864000" indent="-324000">
              <a:spcBef>
                <a:spcPts val="1134"/>
              </a:spcBef>
              <a:buClr>
                <a:srgbClr val="000000"/>
              </a:buClr>
              <a:buSzPct val="75000"/>
              <a:buFont typeface="Symbol" charset="2"/>
              <a:buChar char=""/>
            </a:pPr>
            <a:r>
              <a:rPr b="0" lang="en-US" sz="1400" spc="-1" strike="noStrike">
                <a:solidFill>
                  <a:schemeClr val="dk1">
                    <a:lumMod val="75000"/>
                    <a:lumOff val="25000"/>
                  </a:schemeClr>
                </a:solidFill>
                <a:latin typeface="Century Gothic"/>
              </a:rPr>
              <a:t>Secondo livello struttura</a:t>
            </a:r>
            <a:endParaRPr b="0" lang="en-US" sz="1400" spc="-1" strike="noStrike">
              <a:solidFill>
                <a:schemeClr val="dk1">
                  <a:lumMod val="75000"/>
                  <a:lumOff val="25000"/>
                </a:schemeClr>
              </a:solidFill>
              <a:latin typeface="Century Gothic"/>
            </a:endParaRPr>
          </a:p>
          <a:p>
            <a:pPr lvl="2" marL="1296000" indent="-288000">
              <a:spcBef>
                <a:spcPts val="850"/>
              </a:spcBef>
              <a:buClr>
                <a:srgbClr val="000000"/>
              </a:buClr>
              <a:buSzPct val="45000"/>
              <a:buFont typeface="Wingdings" charset="2"/>
              <a:buChar char=""/>
            </a:pPr>
            <a:r>
              <a:rPr b="0" lang="en-US" sz="1200" spc="-1" strike="noStrike">
                <a:solidFill>
                  <a:schemeClr val="dk1">
                    <a:lumMod val="75000"/>
                    <a:lumOff val="25000"/>
                  </a:schemeClr>
                </a:solidFill>
                <a:latin typeface="Century Gothic"/>
              </a:rPr>
              <a:t>Terzo livello struttura</a:t>
            </a:r>
            <a:endParaRPr b="0" lang="en-US" sz="1200" spc="-1" strike="noStrike">
              <a:solidFill>
                <a:schemeClr val="dk1">
                  <a:lumMod val="75000"/>
                  <a:lumOff val="25000"/>
                </a:schemeClr>
              </a:solidFill>
              <a:latin typeface="Century Gothic"/>
            </a:endParaRPr>
          </a:p>
          <a:p>
            <a:pPr lvl="3" marL="1728000" indent="-216000">
              <a:spcBef>
                <a:spcPts val="567"/>
              </a:spcBef>
              <a:buClr>
                <a:srgbClr val="000000"/>
              </a:buClr>
              <a:buSzPct val="75000"/>
              <a:buFont typeface="Symbol" charset="2"/>
              <a:buChar char=""/>
            </a:pPr>
            <a:r>
              <a:rPr b="0" lang="en-US" sz="1200" spc="-1" strike="noStrike">
                <a:solidFill>
                  <a:schemeClr val="dk1">
                    <a:lumMod val="75000"/>
                    <a:lumOff val="25000"/>
                  </a:schemeClr>
                </a:solidFill>
                <a:latin typeface="Century Gothic"/>
              </a:rPr>
              <a:t>Quarto livello struttura</a:t>
            </a:r>
            <a:endParaRPr b="0" lang="en-US" sz="1200" spc="-1" strike="noStrike">
              <a:solidFill>
                <a:schemeClr val="dk1">
                  <a:lumMod val="75000"/>
                  <a:lumOff val="25000"/>
                </a:schemeClr>
              </a:solidFill>
              <a:latin typeface="Century Gothic"/>
            </a:endParaRPr>
          </a:p>
          <a:p>
            <a:pPr lvl="4" marL="2160000" indent="-216000">
              <a:spcBef>
                <a:spcPts val="283"/>
              </a:spcBef>
              <a:buClr>
                <a:srgbClr val="000000"/>
              </a:buClr>
              <a:buSzPct val="45000"/>
              <a:buFont typeface="Wingdings" charset="2"/>
              <a:buChar char=""/>
            </a:pPr>
            <a:r>
              <a:rPr b="0" lang="en-US" sz="2000" spc="-1" strike="noStrike">
                <a:solidFill>
                  <a:schemeClr val="dk1">
                    <a:lumMod val="75000"/>
                    <a:lumOff val="25000"/>
                  </a:schemeClr>
                </a:solidFill>
                <a:latin typeface="Century Gothic"/>
              </a:rPr>
              <a:t>Quinto livello struttura</a:t>
            </a:r>
            <a:endParaRPr b="0" lang="en-US" sz="2000" spc="-1" strike="noStrike">
              <a:solidFill>
                <a:schemeClr val="dk1">
                  <a:lumMod val="75000"/>
                  <a:lumOff val="25000"/>
                </a:schemeClr>
              </a:solidFill>
              <a:latin typeface="Century Gothic"/>
            </a:endParaRPr>
          </a:p>
          <a:p>
            <a:pPr lvl="5" marL="2592000" indent="-216000">
              <a:spcBef>
                <a:spcPts val="283"/>
              </a:spcBef>
              <a:buClr>
                <a:srgbClr val="000000"/>
              </a:buClr>
              <a:buSzPct val="45000"/>
              <a:buFont typeface="Wingdings" charset="2"/>
              <a:buChar char=""/>
            </a:pPr>
            <a:r>
              <a:rPr b="0" lang="en-US" sz="2000" spc="-1" strike="noStrike">
                <a:solidFill>
                  <a:schemeClr val="dk1">
                    <a:lumMod val="75000"/>
                    <a:lumOff val="25000"/>
                  </a:schemeClr>
                </a:solidFill>
                <a:latin typeface="Century Gothic"/>
              </a:rPr>
              <a:t>Sesto livello struttura</a:t>
            </a:r>
            <a:endParaRPr b="0" lang="en-US" sz="2000" spc="-1" strike="noStrike">
              <a:solidFill>
                <a:schemeClr val="dk1">
                  <a:lumMod val="75000"/>
                  <a:lumOff val="25000"/>
                </a:schemeClr>
              </a:solidFill>
              <a:latin typeface="Century Gothic"/>
            </a:endParaRPr>
          </a:p>
          <a:p>
            <a:pPr lvl="6" marL="3024000" indent="-216000">
              <a:spcBef>
                <a:spcPts val="283"/>
              </a:spcBef>
              <a:buClr>
                <a:srgbClr val="000000"/>
              </a:buClr>
              <a:buSzPct val="45000"/>
              <a:buFont typeface="Wingdings" charset="2"/>
              <a:buChar char=""/>
            </a:pPr>
            <a:r>
              <a:rPr b="0" lang="en-US" sz="2000" spc="-1" strike="noStrike">
                <a:solidFill>
                  <a:schemeClr val="dk1">
                    <a:lumMod val="75000"/>
                    <a:lumOff val="25000"/>
                  </a:schemeClr>
                </a:solidFill>
                <a:latin typeface="Century Gothic"/>
              </a:rPr>
              <a:t>Settimo livello struttura</a:t>
            </a:r>
            <a:endParaRPr b="0" lang="en-US" sz="2000" spc="-1" strike="noStrike">
              <a:solidFill>
                <a:schemeClr val="dk1">
                  <a:lumMod val="75000"/>
                  <a:lumOff val="25000"/>
                </a:schemeClr>
              </a:solidFill>
              <a:latin typeface="Century Gothic"/>
            </a:endParaRPr>
          </a:p>
        </p:txBody>
      </p:sp>
    </p:spTree>
  </p:cSld>
  <p:clrMap bg1="lt1" bg2="lt2" tx1="dk1"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9ac3fd"/>
            </a:gs>
          </a:gsLst>
          <a:lin ang="5400000"/>
        </a:gradFill>
      </p:bgPr>
    </p:bg>
    <p:spTree>
      <p:nvGrpSpPr>
        <p:cNvPr id="1" name=""/>
        <p:cNvGrpSpPr/>
        <p:nvPr/>
      </p:nvGrpSpPr>
      <p:grpSpPr>
        <a:xfrm>
          <a:off x="0" y="0"/>
          <a:ext cx="0" cy="0"/>
          <a:chOff x="0" y="0"/>
          <a:chExt cx="0" cy="0"/>
        </a:xfrm>
      </p:grpSpPr>
      <p:grpSp>
        <p:nvGrpSpPr>
          <p:cNvPr id="308" name="Group 35"/>
          <p:cNvGrpSpPr/>
          <p:nvPr/>
        </p:nvGrpSpPr>
        <p:grpSpPr>
          <a:xfrm>
            <a:off x="0" y="228600"/>
            <a:ext cx="1980720" cy="6638400"/>
            <a:chOff x="0" y="228600"/>
            <a:chExt cx="1980720" cy="6638400"/>
          </a:xfrm>
        </p:grpSpPr>
        <p:sp>
          <p:nvSpPr>
            <p:cNvPr id="309" name="Freeform 11"/>
            <p:cNvSpPr/>
            <p:nvPr/>
          </p:nvSpPr>
          <p:spPr>
            <a:xfrm>
              <a:off x="0" y="2575080"/>
              <a:ext cx="69480" cy="625680"/>
            </a:xfrm>
            <a:custGeom>
              <a:avLst/>
              <a:gdLst>
                <a:gd name="textAreaLeft" fmla="*/ 0 w 69480"/>
                <a:gd name="textAreaRight" fmla="*/ 69840 w 69480"/>
                <a:gd name="textAreaTop" fmla="*/ 0 h 625680"/>
                <a:gd name="textAreaBottom" fmla="*/ 626040 h 62568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10" name="Freeform 12"/>
            <p:cNvSpPr/>
            <p:nvPr/>
          </p:nvSpPr>
          <p:spPr>
            <a:xfrm>
              <a:off x="89280" y="3156480"/>
              <a:ext cx="448920" cy="2322000"/>
            </a:xfrm>
            <a:custGeom>
              <a:avLst/>
              <a:gdLst>
                <a:gd name="textAreaLeft" fmla="*/ 0 w 448920"/>
                <a:gd name="textAreaRight" fmla="*/ 449280 w 448920"/>
                <a:gd name="textAreaTop" fmla="*/ 0 h 2322000"/>
                <a:gd name="textAreaBottom" fmla="*/ 2322360 h 232200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11" name="Freeform 13"/>
            <p:cNvSpPr/>
            <p:nvPr/>
          </p:nvSpPr>
          <p:spPr>
            <a:xfrm>
              <a:off x="560520" y="5447160"/>
              <a:ext cx="423000" cy="1419840"/>
            </a:xfrm>
            <a:custGeom>
              <a:avLst/>
              <a:gdLst>
                <a:gd name="textAreaLeft" fmla="*/ 0 w 423000"/>
                <a:gd name="textAreaRight" fmla="*/ 423360 w 423000"/>
                <a:gd name="textAreaTop" fmla="*/ 0 h 1419840"/>
                <a:gd name="textAreaBottom" fmla="*/ 1420200 h 141984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12" name="Freeform 14"/>
            <p:cNvSpPr/>
            <p:nvPr/>
          </p:nvSpPr>
          <p:spPr>
            <a:xfrm>
              <a:off x="666720" y="6503760"/>
              <a:ext cx="118800" cy="363240"/>
            </a:xfrm>
            <a:custGeom>
              <a:avLst/>
              <a:gdLst>
                <a:gd name="textAreaLeft" fmla="*/ 0 w 118800"/>
                <a:gd name="textAreaRight" fmla="*/ 119160 w 118800"/>
                <a:gd name="textAreaTop" fmla="*/ 0 h 363240"/>
                <a:gd name="textAreaBottom" fmla="*/ 363600 h 36324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13" name="Freeform 15"/>
            <p:cNvSpPr/>
            <p:nvPr/>
          </p:nvSpPr>
          <p:spPr>
            <a:xfrm>
              <a:off x="69840" y="3201120"/>
              <a:ext cx="570600" cy="3328200"/>
            </a:xfrm>
            <a:custGeom>
              <a:avLst/>
              <a:gdLst>
                <a:gd name="textAreaLeft" fmla="*/ 0 w 570600"/>
                <a:gd name="textAreaRight" fmla="*/ 570960 w 570600"/>
                <a:gd name="textAreaTop" fmla="*/ 0 h 3328200"/>
                <a:gd name="textAreaBottom" fmla="*/ 3328560 h 332820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14" name="Freeform 16"/>
            <p:cNvSpPr/>
            <p:nvPr/>
          </p:nvSpPr>
          <p:spPr>
            <a:xfrm>
              <a:off x="15480" y="228600"/>
              <a:ext cx="73440" cy="2927520"/>
            </a:xfrm>
            <a:custGeom>
              <a:avLst/>
              <a:gdLst>
                <a:gd name="textAreaLeft" fmla="*/ 0 w 73440"/>
                <a:gd name="textAreaRight" fmla="*/ 73800 w 73440"/>
                <a:gd name="textAreaTop" fmla="*/ 0 h 2927520"/>
                <a:gd name="textAreaBottom" fmla="*/ 2927880 h 292752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15" name="Freeform 17"/>
            <p:cNvSpPr/>
            <p:nvPr/>
          </p:nvSpPr>
          <p:spPr>
            <a:xfrm>
              <a:off x="54360" y="2944080"/>
              <a:ext cx="54000" cy="493560"/>
            </a:xfrm>
            <a:custGeom>
              <a:avLst/>
              <a:gdLst>
                <a:gd name="textAreaLeft" fmla="*/ 0 w 54000"/>
                <a:gd name="textAreaRight" fmla="*/ 54360 w 54000"/>
                <a:gd name="textAreaTop" fmla="*/ 0 h 493560"/>
                <a:gd name="textAreaBottom" fmla="*/ 493920 h 49356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16" name="Freeform 18"/>
            <p:cNvSpPr/>
            <p:nvPr/>
          </p:nvSpPr>
          <p:spPr>
            <a:xfrm>
              <a:off x="534960" y="5478840"/>
              <a:ext cx="131760" cy="1024560"/>
            </a:xfrm>
            <a:custGeom>
              <a:avLst/>
              <a:gdLst>
                <a:gd name="textAreaLeft" fmla="*/ 0 w 131760"/>
                <a:gd name="textAreaRight" fmla="*/ 132120 w 131760"/>
                <a:gd name="textAreaTop" fmla="*/ 0 h 1024560"/>
                <a:gd name="textAreaBottom" fmla="*/ 1024920 h 102456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17" name="Freeform 19"/>
            <p:cNvSpPr/>
            <p:nvPr/>
          </p:nvSpPr>
          <p:spPr>
            <a:xfrm>
              <a:off x="538560" y="1398960"/>
              <a:ext cx="1442160" cy="4047840"/>
            </a:xfrm>
            <a:custGeom>
              <a:avLst/>
              <a:gdLst>
                <a:gd name="textAreaLeft" fmla="*/ 0 w 1442160"/>
                <a:gd name="textAreaRight" fmla="*/ 1442520 w 1442160"/>
                <a:gd name="textAreaTop" fmla="*/ 0 h 4047840"/>
                <a:gd name="textAreaBottom" fmla="*/ 4048200 h 404784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18" name="Freeform 20"/>
            <p:cNvSpPr/>
            <p:nvPr/>
          </p:nvSpPr>
          <p:spPr>
            <a:xfrm>
              <a:off x="640800" y="6530040"/>
              <a:ext cx="112320" cy="336960"/>
            </a:xfrm>
            <a:custGeom>
              <a:avLst/>
              <a:gdLst>
                <a:gd name="textAreaLeft" fmla="*/ 0 w 112320"/>
                <a:gd name="textAreaRight" fmla="*/ 112680 w 112320"/>
                <a:gd name="textAreaTop" fmla="*/ 0 h 336960"/>
                <a:gd name="textAreaBottom" fmla="*/ 337320 h 33696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19" name="Freeform 21"/>
            <p:cNvSpPr/>
            <p:nvPr/>
          </p:nvSpPr>
          <p:spPr>
            <a:xfrm>
              <a:off x="534960" y="5359320"/>
              <a:ext cx="25560" cy="221400"/>
            </a:xfrm>
            <a:custGeom>
              <a:avLst/>
              <a:gdLst>
                <a:gd name="textAreaLeft" fmla="*/ 0 w 25560"/>
                <a:gd name="textAreaRight" fmla="*/ 25920 w 25560"/>
                <a:gd name="textAreaTop" fmla="*/ 0 h 221400"/>
                <a:gd name="textAreaBottom" fmla="*/ 221760 h 22140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20" name="Freeform 22"/>
            <p:cNvSpPr/>
            <p:nvPr/>
          </p:nvSpPr>
          <p:spPr>
            <a:xfrm>
              <a:off x="590400" y="6244560"/>
              <a:ext cx="165240" cy="622080"/>
            </a:xfrm>
            <a:custGeom>
              <a:avLst/>
              <a:gdLst>
                <a:gd name="textAreaLeft" fmla="*/ 0 w 165240"/>
                <a:gd name="textAreaRight" fmla="*/ 165600 w 165240"/>
                <a:gd name="textAreaTop" fmla="*/ 0 h 622080"/>
                <a:gd name="textAreaBottom" fmla="*/ 622440 h 62208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grpSp>
        <p:nvGrpSpPr>
          <p:cNvPr id="321" name="Group 48"/>
          <p:cNvGrpSpPr/>
          <p:nvPr/>
        </p:nvGrpSpPr>
        <p:grpSpPr>
          <a:xfrm>
            <a:off x="20520" y="720"/>
            <a:ext cx="1951920" cy="6852240"/>
            <a:chOff x="20520" y="720"/>
            <a:chExt cx="1951920" cy="6852240"/>
          </a:xfrm>
        </p:grpSpPr>
        <p:sp>
          <p:nvSpPr>
            <p:cNvPr id="322" name="Freeform 27"/>
            <p:cNvSpPr/>
            <p:nvPr/>
          </p:nvSpPr>
          <p:spPr>
            <a:xfrm>
              <a:off x="20520" y="720"/>
              <a:ext cx="409320" cy="4400640"/>
            </a:xfrm>
            <a:custGeom>
              <a:avLst/>
              <a:gdLst>
                <a:gd name="textAreaLeft" fmla="*/ 0 w 409320"/>
                <a:gd name="textAreaRight" fmla="*/ 409680 w 409320"/>
                <a:gd name="textAreaTop" fmla="*/ 0 h 4400640"/>
                <a:gd name="textAreaBottom" fmla="*/ 4401000 h 440064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23" name="Freeform 28"/>
            <p:cNvSpPr/>
            <p:nvPr/>
          </p:nvSpPr>
          <p:spPr>
            <a:xfrm>
              <a:off x="453600" y="4316400"/>
              <a:ext cx="350280" cy="1580400"/>
            </a:xfrm>
            <a:custGeom>
              <a:avLst/>
              <a:gdLst>
                <a:gd name="textAreaLeft" fmla="*/ 0 w 350280"/>
                <a:gd name="textAreaRight" fmla="*/ 350640 w 350280"/>
                <a:gd name="textAreaTop" fmla="*/ 0 h 1580400"/>
                <a:gd name="textAreaBottom" fmla="*/ 1580760 h 158040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24" name="Freeform 29"/>
            <p:cNvSpPr/>
            <p:nvPr/>
          </p:nvSpPr>
          <p:spPr>
            <a:xfrm>
              <a:off x="831600" y="5862600"/>
              <a:ext cx="356760" cy="990360"/>
            </a:xfrm>
            <a:custGeom>
              <a:avLst/>
              <a:gdLst>
                <a:gd name="textAreaLeft" fmla="*/ 0 w 356760"/>
                <a:gd name="textAreaRight" fmla="*/ 357120 w 356760"/>
                <a:gd name="textAreaTop" fmla="*/ 0 h 990360"/>
                <a:gd name="textAreaBottom" fmla="*/ 990720 h 99036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25" name="Freeform 30"/>
            <p:cNvSpPr/>
            <p:nvPr/>
          </p:nvSpPr>
          <p:spPr>
            <a:xfrm>
              <a:off x="429840" y="4364280"/>
              <a:ext cx="456840" cy="2235600"/>
            </a:xfrm>
            <a:custGeom>
              <a:avLst/>
              <a:gdLst>
                <a:gd name="textAreaLeft" fmla="*/ 0 w 456840"/>
                <a:gd name="textAreaRight" fmla="*/ 457200 w 456840"/>
                <a:gd name="textAreaTop" fmla="*/ 0 h 2235600"/>
                <a:gd name="textAreaBottom" fmla="*/ 2235960 h 223560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26" name="Freeform 31"/>
            <p:cNvSpPr/>
            <p:nvPr/>
          </p:nvSpPr>
          <p:spPr>
            <a:xfrm>
              <a:off x="385560" y="1289160"/>
              <a:ext cx="144000" cy="3026880"/>
            </a:xfrm>
            <a:custGeom>
              <a:avLst/>
              <a:gdLst>
                <a:gd name="textAreaLeft" fmla="*/ 0 w 144000"/>
                <a:gd name="textAreaRight" fmla="*/ 144360 w 144000"/>
                <a:gd name="textAreaTop" fmla="*/ 0 h 3026880"/>
                <a:gd name="textAreaBottom" fmla="*/ 3027240 h 302688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27" name="Freeform 32"/>
            <p:cNvSpPr/>
            <p:nvPr/>
          </p:nvSpPr>
          <p:spPr>
            <a:xfrm>
              <a:off x="918720" y="6571440"/>
              <a:ext cx="110880" cy="281160"/>
            </a:xfrm>
            <a:custGeom>
              <a:avLst/>
              <a:gdLst>
                <a:gd name="textAreaLeft" fmla="*/ 0 w 110880"/>
                <a:gd name="textAreaRight" fmla="*/ 111240 w 110880"/>
                <a:gd name="textAreaTop" fmla="*/ 0 h 281160"/>
                <a:gd name="textAreaBottom" fmla="*/ 281520 h 28116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28" name="Freeform 33"/>
            <p:cNvSpPr/>
            <p:nvPr/>
          </p:nvSpPr>
          <p:spPr>
            <a:xfrm>
              <a:off x="414000" y="4107600"/>
              <a:ext cx="68040" cy="511200"/>
            </a:xfrm>
            <a:custGeom>
              <a:avLst/>
              <a:gdLst>
                <a:gd name="textAreaLeft" fmla="*/ 0 w 68040"/>
                <a:gd name="textAreaRight" fmla="*/ 68400 w 68040"/>
                <a:gd name="textAreaTop" fmla="*/ 0 h 511200"/>
                <a:gd name="textAreaBottom" fmla="*/ 511560 h 51120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29" name="Freeform 34"/>
            <p:cNvSpPr/>
            <p:nvPr/>
          </p:nvSpPr>
          <p:spPr>
            <a:xfrm>
              <a:off x="804600" y="3145680"/>
              <a:ext cx="1167840" cy="2716560"/>
            </a:xfrm>
            <a:custGeom>
              <a:avLst/>
              <a:gdLst>
                <a:gd name="textAreaLeft" fmla="*/ 0 w 1167840"/>
                <a:gd name="textAreaRight" fmla="*/ 1168200 w 1167840"/>
                <a:gd name="textAreaTop" fmla="*/ 0 h 2716560"/>
                <a:gd name="textAreaBottom" fmla="*/ 2716920 h 271656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30" name="Freeform 35"/>
            <p:cNvSpPr/>
            <p:nvPr/>
          </p:nvSpPr>
          <p:spPr>
            <a:xfrm>
              <a:off x="887040" y="6600240"/>
              <a:ext cx="99720" cy="252720"/>
            </a:xfrm>
            <a:custGeom>
              <a:avLst/>
              <a:gdLst>
                <a:gd name="textAreaLeft" fmla="*/ 0 w 99720"/>
                <a:gd name="textAreaRight" fmla="*/ 100080 w 99720"/>
                <a:gd name="textAreaTop" fmla="*/ 0 h 252720"/>
                <a:gd name="textAreaBottom" fmla="*/ 253080 h 25272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31" name="Freeform 36"/>
            <p:cNvSpPr/>
            <p:nvPr/>
          </p:nvSpPr>
          <p:spPr>
            <a:xfrm>
              <a:off x="804600" y="5897160"/>
              <a:ext cx="113760" cy="673920"/>
            </a:xfrm>
            <a:custGeom>
              <a:avLst/>
              <a:gdLst>
                <a:gd name="textAreaLeft" fmla="*/ 0 w 113760"/>
                <a:gd name="textAreaRight" fmla="*/ 114120 w 113760"/>
                <a:gd name="textAreaTop" fmla="*/ 0 h 673920"/>
                <a:gd name="textAreaBottom" fmla="*/ 674280 h 67392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32" name="Freeform 37"/>
            <p:cNvSpPr/>
            <p:nvPr/>
          </p:nvSpPr>
          <p:spPr>
            <a:xfrm>
              <a:off x="804600" y="5772600"/>
              <a:ext cx="31320" cy="227520"/>
            </a:xfrm>
            <a:custGeom>
              <a:avLst/>
              <a:gdLst>
                <a:gd name="textAreaLeft" fmla="*/ 0 w 31320"/>
                <a:gd name="textAreaRight" fmla="*/ 31680 w 31320"/>
                <a:gd name="textAreaTop" fmla="*/ 0 h 227520"/>
                <a:gd name="textAreaBottom" fmla="*/ 227880 h 22752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33" name="Freeform 38"/>
            <p:cNvSpPr/>
            <p:nvPr/>
          </p:nvSpPr>
          <p:spPr>
            <a:xfrm>
              <a:off x="831600" y="6322680"/>
              <a:ext cx="174240" cy="530280"/>
            </a:xfrm>
            <a:custGeom>
              <a:avLst/>
              <a:gdLst>
                <a:gd name="textAreaLeft" fmla="*/ 0 w 174240"/>
                <a:gd name="textAreaRight" fmla="*/ 174600 w 174240"/>
                <a:gd name="textAreaTop" fmla="*/ 0 h 530280"/>
                <a:gd name="textAreaBottom" fmla="*/ 530640 h 53028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sp>
        <p:nvSpPr>
          <p:cNvPr id="334" name="Rectangle 61"/>
          <p:cNvSpPr/>
          <p:nvPr/>
        </p:nvSpPr>
        <p:spPr>
          <a:xfrm>
            <a:off x="0" y="0"/>
            <a:ext cx="182520" cy="685764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sp>
        <p:nvSpPr>
          <p:cNvPr id="335" name="PlaceHolder 1"/>
          <p:cNvSpPr>
            <a:spLocks noGrp="1"/>
          </p:cNvSpPr>
          <p:nvPr>
            <p:ph type="title"/>
          </p:nvPr>
        </p:nvSpPr>
        <p:spPr>
          <a:xfrm>
            <a:off x="1942560" y="2074680"/>
            <a:ext cx="6591600" cy="1468440"/>
          </a:xfrm>
          <a:prstGeom prst="rect">
            <a:avLst/>
          </a:prstGeom>
          <a:noFill/>
          <a:ln w="0">
            <a:noFill/>
          </a:ln>
        </p:spPr>
        <p:txBody>
          <a:bodyPr lIns="91440" rIns="91440" tIns="45720" bIns="45720" anchor="b">
            <a:noAutofit/>
          </a:bodyPr>
          <a:p>
            <a:pPr indent="0" defTabSz="457200">
              <a:lnSpc>
                <a:spcPct val="100000"/>
              </a:lnSpc>
              <a:buNone/>
            </a:pPr>
            <a:r>
              <a:rPr b="0" lang="it-IT" sz="4000" spc="-1" strike="noStrike">
                <a:solidFill>
                  <a:schemeClr val="accent2">
                    <a:lumMod val="75000"/>
                  </a:schemeClr>
                </a:solidFill>
                <a:latin typeface="Century Gothic"/>
              </a:rPr>
              <a:t>Fare clic per modificare lo stile del titolo dello schema</a:t>
            </a:r>
            <a:endParaRPr b="0" lang="en-US" sz="4000" spc="-1" strike="noStrike">
              <a:solidFill>
                <a:schemeClr val="dk1"/>
              </a:solidFill>
              <a:latin typeface="Century Gothic"/>
            </a:endParaRPr>
          </a:p>
        </p:txBody>
      </p:sp>
      <p:sp>
        <p:nvSpPr>
          <p:cNvPr id="336" name="PlaceHolder 2"/>
          <p:cNvSpPr>
            <a:spLocks noGrp="1"/>
          </p:cNvSpPr>
          <p:nvPr>
            <p:ph type="body"/>
          </p:nvPr>
        </p:nvSpPr>
        <p:spPr>
          <a:xfrm>
            <a:off x="1942560" y="3581280"/>
            <a:ext cx="6591600" cy="860040"/>
          </a:xfrm>
          <a:prstGeom prst="rect">
            <a:avLst/>
          </a:prstGeom>
          <a:noFill/>
          <a:ln w="0">
            <a:noFill/>
          </a:ln>
        </p:spPr>
        <p:txBody>
          <a:bodyPr lIns="91440" rIns="91440" tIns="45720" bIns="45720" anchor="t">
            <a:noAutofit/>
          </a:bodyPr>
          <a:p>
            <a:pPr indent="0" defTabSz="457200">
              <a:lnSpc>
                <a:spcPct val="100000"/>
              </a:lnSpc>
              <a:spcBef>
                <a:spcPts val="1001"/>
              </a:spcBef>
              <a:buNone/>
              <a:tabLst>
                <a:tab algn="l" pos="0"/>
              </a:tabLst>
            </a:pPr>
            <a:r>
              <a:rPr b="0" lang="it-IT" sz="2000" spc="-1" strike="noStrike">
                <a:solidFill>
                  <a:schemeClr val="dk1">
                    <a:lumMod val="65000"/>
                    <a:lumOff val="35000"/>
                  </a:schemeClr>
                </a:solidFill>
                <a:latin typeface="Century Gothic"/>
              </a:rPr>
              <a:t>Fare clic per modificare gli stili del testo dello schema</a:t>
            </a:r>
            <a:endParaRPr b="0" lang="en-US" sz="2000" spc="-1" strike="noStrike">
              <a:solidFill>
                <a:schemeClr val="dk1">
                  <a:lumMod val="75000"/>
                  <a:lumOff val="25000"/>
                </a:schemeClr>
              </a:solidFill>
              <a:latin typeface="Century Gothic"/>
            </a:endParaRPr>
          </a:p>
        </p:txBody>
      </p:sp>
      <p:sp>
        <p:nvSpPr>
          <p:cNvPr id="337" name="PlaceHolder 3"/>
          <p:cNvSpPr>
            <a:spLocks noGrp="1"/>
          </p:cNvSpPr>
          <p:nvPr>
            <p:ph type="dt" idx="28"/>
          </p:nvPr>
        </p:nvSpPr>
        <p:spPr>
          <a:xfrm>
            <a:off x="7772400" y="6135120"/>
            <a:ext cx="766080" cy="369720"/>
          </a:xfrm>
          <a:prstGeom prst="rect">
            <a:avLst/>
          </a:prstGeom>
          <a:noFill/>
          <a:ln w="0">
            <a:noFill/>
          </a:ln>
        </p:spPr>
        <p:txBody>
          <a:bodyPr lIns="91440" rIns="91440" tIns="45720" bIns="45720" anchor="ctr">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338" name="PlaceHolder 4"/>
          <p:cNvSpPr>
            <a:spLocks noGrp="1"/>
          </p:cNvSpPr>
          <p:nvPr>
            <p:ph type="ftr" idx="29"/>
          </p:nvPr>
        </p:nvSpPr>
        <p:spPr>
          <a:xfrm>
            <a:off x="1942560" y="6135840"/>
            <a:ext cx="5716080" cy="364680"/>
          </a:xfrm>
          <a:prstGeom prst="rect">
            <a:avLst/>
          </a:prstGeom>
          <a:noFill/>
          <a:ln w="0">
            <a:noFill/>
          </a:ln>
        </p:spPr>
        <p:txBody>
          <a:bodyPr lIns="91440" rIns="91440" tIns="45720" bIns="45720" anchor="ctr">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339" name="Freeform 11"/>
          <p:cNvSpPr/>
          <p:nvPr/>
        </p:nvSpPr>
        <p:spPr>
          <a:xfrm flipV="1">
            <a:off x="0" y="3166560"/>
            <a:ext cx="1357920" cy="507600"/>
          </a:xfrm>
          <a:custGeom>
            <a:avLst/>
            <a:gdLst>
              <a:gd name="textAreaLeft" fmla="*/ 0 w 1357920"/>
              <a:gd name="textAreaRight" fmla="*/ 1358280 w 1357920"/>
              <a:gd name="textAreaTop" fmla="*/ 360 h 507600"/>
              <a:gd name="textAreaBottom" fmla="*/ 508320 h 507600"/>
            </a:gdLst>
            <a:ahLst/>
            <a:rect l="textAreaLeft" t="textAreaTop" r="textAreaRight" b="textAreaBottom"/>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40" name="PlaceHolder 5"/>
          <p:cNvSpPr>
            <a:spLocks noGrp="1"/>
          </p:cNvSpPr>
          <p:nvPr>
            <p:ph type="sldNum" idx="30"/>
          </p:nvPr>
        </p:nvSpPr>
        <p:spPr>
          <a:xfrm>
            <a:off x="511200" y="3244320"/>
            <a:ext cx="584640" cy="364680"/>
          </a:xfrm>
          <a:prstGeom prst="rect">
            <a:avLst/>
          </a:prstGeom>
          <a:noFill/>
          <a:ln w="0">
            <a:noFill/>
          </a:ln>
        </p:spPr>
        <p:txBody>
          <a:bodyPr lIns="91440" rIns="91440" tIns="45720" bIns="45720" anchor="ctr">
            <a:noAutofit/>
          </a:bodyPr>
          <a:lstStyle>
            <a:lvl1pPr indent="0" algn="r" defTabSz="457200">
              <a:lnSpc>
                <a:spcPct val="100000"/>
              </a:lnSpc>
              <a:buNone/>
              <a:defRPr b="0" lang="it-IT" sz="2000" spc="-1" strike="noStrike">
                <a:solidFill>
                  <a:srgbClr val="feffff"/>
                </a:solidFill>
                <a:latin typeface="Century Gothic"/>
              </a:defRPr>
            </a:lvl1pPr>
          </a:lstStyle>
          <a:p>
            <a:pPr indent="0" algn="r" defTabSz="457200">
              <a:lnSpc>
                <a:spcPct val="100000"/>
              </a:lnSpc>
              <a:buNone/>
            </a:pPr>
            <a:fld id="{7241E815-3B4B-4F9D-8D64-3E8CC9B2AF24}" type="slidenum">
              <a:rPr b="0" lang="it-IT" sz="2000" spc="-1" strike="noStrike">
                <a:solidFill>
                  <a:srgbClr val="feffff"/>
                </a:solidFill>
                <a:latin typeface="Century Gothic"/>
              </a:rPr>
              <a:t>&lt;numero&gt;</a:t>
            </a:fld>
            <a:endParaRPr b="0" lang="it-IT"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7" r:id="rId2"/>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9ac3fd"/>
            </a:gs>
          </a:gsLst>
          <a:lin ang="5400000"/>
        </a:gradFill>
      </p:bgPr>
    </p:bg>
    <p:spTree>
      <p:nvGrpSpPr>
        <p:cNvPr id="1" name=""/>
        <p:cNvGrpSpPr/>
        <p:nvPr/>
      </p:nvGrpSpPr>
      <p:grpSpPr>
        <a:xfrm>
          <a:off x="0" y="0"/>
          <a:ext cx="0" cy="0"/>
          <a:chOff x="0" y="0"/>
          <a:chExt cx="0" cy="0"/>
        </a:xfrm>
      </p:grpSpPr>
      <p:grpSp>
        <p:nvGrpSpPr>
          <p:cNvPr id="341" name="Group 35"/>
          <p:cNvGrpSpPr/>
          <p:nvPr/>
        </p:nvGrpSpPr>
        <p:grpSpPr>
          <a:xfrm>
            <a:off x="0" y="228600"/>
            <a:ext cx="1980720" cy="6638400"/>
            <a:chOff x="0" y="228600"/>
            <a:chExt cx="1980720" cy="6638400"/>
          </a:xfrm>
        </p:grpSpPr>
        <p:sp>
          <p:nvSpPr>
            <p:cNvPr id="342" name="Freeform 11"/>
            <p:cNvSpPr/>
            <p:nvPr/>
          </p:nvSpPr>
          <p:spPr>
            <a:xfrm>
              <a:off x="0" y="2575080"/>
              <a:ext cx="69480" cy="625680"/>
            </a:xfrm>
            <a:custGeom>
              <a:avLst/>
              <a:gdLst>
                <a:gd name="textAreaLeft" fmla="*/ 0 w 69480"/>
                <a:gd name="textAreaRight" fmla="*/ 69840 w 69480"/>
                <a:gd name="textAreaTop" fmla="*/ 0 h 625680"/>
                <a:gd name="textAreaBottom" fmla="*/ 626040 h 62568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43" name="Freeform 12"/>
            <p:cNvSpPr/>
            <p:nvPr/>
          </p:nvSpPr>
          <p:spPr>
            <a:xfrm>
              <a:off x="89280" y="3156480"/>
              <a:ext cx="448920" cy="2322000"/>
            </a:xfrm>
            <a:custGeom>
              <a:avLst/>
              <a:gdLst>
                <a:gd name="textAreaLeft" fmla="*/ 0 w 448920"/>
                <a:gd name="textAreaRight" fmla="*/ 449280 w 448920"/>
                <a:gd name="textAreaTop" fmla="*/ 0 h 2322000"/>
                <a:gd name="textAreaBottom" fmla="*/ 2322360 h 232200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44" name="Freeform 13"/>
            <p:cNvSpPr/>
            <p:nvPr/>
          </p:nvSpPr>
          <p:spPr>
            <a:xfrm>
              <a:off x="560520" y="5447160"/>
              <a:ext cx="423000" cy="1419840"/>
            </a:xfrm>
            <a:custGeom>
              <a:avLst/>
              <a:gdLst>
                <a:gd name="textAreaLeft" fmla="*/ 0 w 423000"/>
                <a:gd name="textAreaRight" fmla="*/ 423360 w 423000"/>
                <a:gd name="textAreaTop" fmla="*/ 0 h 1419840"/>
                <a:gd name="textAreaBottom" fmla="*/ 1420200 h 141984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45" name="Freeform 14"/>
            <p:cNvSpPr/>
            <p:nvPr/>
          </p:nvSpPr>
          <p:spPr>
            <a:xfrm>
              <a:off x="666720" y="6503760"/>
              <a:ext cx="118800" cy="363240"/>
            </a:xfrm>
            <a:custGeom>
              <a:avLst/>
              <a:gdLst>
                <a:gd name="textAreaLeft" fmla="*/ 0 w 118800"/>
                <a:gd name="textAreaRight" fmla="*/ 119160 w 118800"/>
                <a:gd name="textAreaTop" fmla="*/ 0 h 363240"/>
                <a:gd name="textAreaBottom" fmla="*/ 363600 h 36324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46" name="Freeform 15"/>
            <p:cNvSpPr/>
            <p:nvPr/>
          </p:nvSpPr>
          <p:spPr>
            <a:xfrm>
              <a:off x="69840" y="3201120"/>
              <a:ext cx="570600" cy="3328200"/>
            </a:xfrm>
            <a:custGeom>
              <a:avLst/>
              <a:gdLst>
                <a:gd name="textAreaLeft" fmla="*/ 0 w 570600"/>
                <a:gd name="textAreaRight" fmla="*/ 570960 w 570600"/>
                <a:gd name="textAreaTop" fmla="*/ 0 h 3328200"/>
                <a:gd name="textAreaBottom" fmla="*/ 3328560 h 332820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47" name="Freeform 16"/>
            <p:cNvSpPr/>
            <p:nvPr/>
          </p:nvSpPr>
          <p:spPr>
            <a:xfrm>
              <a:off x="15480" y="228600"/>
              <a:ext cx="73440" cy="2927520"/>
            </a:xfrm>
            <a:custGeom>
              <a:avLst/>
              <a:gdLst>
                <a:gd name="textAreaLeft" fmla="*/ 0 w 73440"/>
                <a:gd name="textAreaRight" fmla="*/ 73800 w 73440"/>
                <a:gd name="textAreaTop" fmla="*/ 0 h 2927520"/>
                <a:gd name="textAreaBottom" fmla="*/ 2927880 h 292752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48" name="Freeform 17"/>
            <p:cNvSpPr/>
            <p:nvPr/>
          </p:nvSpPr>
          <p:spPr>
            <a:xfrm>
              <a:off x="54360" y="2944080"/>
              <a:ext cx="54000" cy="493560"/>
            </a:xfrm>
            <a:custGeom>
              <a:avLst/>
              <a:gdLst>
                <a:gd name="textAreaLeft" fmla="*/ 0 w 54000"/>
                <a:gd name="textAreaRight" fmla="*/ 54360 w 54000"/>
                <a:gd name="textAreaTop" fmla="*/ 0 h 493560"/>
                <a:gd name="textAreaBottom" fmla="*/ 493920 h 49356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49" name="Freeform 18"/>
            <p:cNvSpPr/>
            <p:nvPr/>
          </p:nvSpPr>
          <p:spPr>
            <a:xfrm>
              <a:off x="534960" y="5478840"/>
              <a:ext cx="131760" cy="1024560"/>
            </a:xfrm>
            <a:custGeom>
              <a:avLst/>
              <a:gdLst>
                <a:gd name="textAreaLeft" fmla="*/ 0 w 131760"/>
                <a:gd name="textAreaRight" fmla="*/ 132120 w 131760"/>
                <a:gd name="textAreaTop" fmla="*/ 0 h 1024560"/>
                <a:gd name="textAreaBottom" fmla="*/ 1024920 h 102456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50" name="Freeform 19"/>
            <p:cNvSpPr/>
            <p:nvPr/>
          </p:nvSpPr>
          <p:spPr>
            <a:xfrm>
              <a:off x="538560" y="1398960"/>
              <a:ext cx="1442160" cy="4047840"/>
            </a:xfrm>
            <a:custGeom>
              <a:avLst/>
              <a:gdLst>
                <a:gd name="textAreaLeft" fmla="*/ 0 w 1442160"/>
                <a:gd name="textAreaRight" fmla="*/ 1442520 w 1442160"/>
                <a:gd name="textAreaTop" fmla="*/ 0 h 4047840"/>
                <a:gd name="textAreaBottom" fmla="*/ 4048200 h 404784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51" name="Freeform 20"/>
            <p:cNvSpPr/>
            <p:nvPr/>
          </p:nvSpPr>
          <p:spPr>
            <a:xfrm>
              <a:off x="640800" y="6530040"/>
              <a:ext cx="112320" cy="336960"/>
            </a:xfrm>
            <a:custGeom>
              <a:avLst/>
              <a:gdLst>
                <a:gd name="textAreaLeft" fmla="*/ 0 w 112320"/>
                <a:gd name="textAreaRight" fmla="*/ 112680 w 112320"/>
                <a:gd name="textAreaTop" fmla="*/ 0 h 336960"/>
                <a:gd name="textAreaBottom" fmla="*/ 337320 h 33696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52" name="Freeform 21"/>
            <p:cNvSpPr/>
            <p:nvPr/>
          </p:nvSpPr>
          <p:spPr>
            <a:xfrm>
              <a:off x="534960" y="5359320"/>
              <a:ext cx="25560" cy="221400"/>
            </a:xfrm>
            <a:custGeom>
              <a:avLst/>
              <a:gdLst>
                <a:gd name="textAreaLeft" fmla="*/ 0 w 25560"/>
                <a:gd name="textAreaRight" fmla="*/ 25920 w 25560"/>
                <a:gd name="textAreaTop" fmla="*/ 0 h 221400"/>
                <a:gd name="textAreaBottom" fmla="*/ 221760 h 22140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53" name="Freeform 22"/>
            <p:cNvSpPr/>
            <p:nvPr/>
          </p:nvSpPr>
          <p:spPr>
            <a:xfrm>
              <a:off x="590400" y="6244560"/>
              <a:ext cx="165240" cy="622080"/>
            </a:xfrm>
            <a:custGeom>
              <a:avLst/>
              <a:gdLst>
                <a:gd name="textAreaLeft" fmla="*/ 0 w 165240"/>
                <a:gd name="textAreaRight" fmla="*/ 165600 w 165240"/>
                <a:gd name="textAreaTop" fmla="*/ 0 h 622080"/>
                <a:gd name="textAreaBottom" fmla="*/ 622440 h 62208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grpSp>
        <p:nvGrpSpPr>
          <p:cNvPr id="354" name="Group 48"/>
          <p:cNvGrpSpPr/>
          <p:nvPr/>
        </p:nvGrpSpPr>
        <p:grpSpPr>
          <a:xfrm>
            <a:off x="20520" y="720"/>
            <a:ext cx="1951920" cy="6852240"/>
            <a:chOff x="20520" y="720"/>
            <a:chExt cx="1951920" cy="6852240"/>
          </a:xfrm>
        </p:grpSpPr>
        <p:sp>
          <p:nvSpPr>
            <p:cNvPr id="355" name="Freeform 27"/>
            <p:cNvSpPr/>
            <p:nvPr/>
          </p:nvSpPr>
          <p:spPr>
            <a:xfrm>
              <a:off x="20520" y="720"/>
              <a:ext cx="409320" cy="4400640"/>
            </a:xfrm>
            <a:custGeom>
              <a:avLst/>
              <a:gdLst>
                <a:gd name="textAreaLeft" fmla="*/ 0 w 409320"/>
                <a:gd name="textAreaRight" fmla="*/ 409680 w 409320"/>
                <a:gd name="textAreaTop" fmla="*/ 0 h 4400640"/>
                <a:gd name="textAreaBottom" fmla="*/ 4401000 h 440064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56" name="Freeform 28"/>
            <p:cNvSpPr/>
            <p:nvPr/>
          </p:nvSpPr>
          <p:spPr>
            <a:xfrm>
              <a:off x="453600" y="4316400"/>
              <a:ext cx="350280" cy="1580400"/>
            </a:xfrm>
            <a:custGeom>
              <a:avLst/>
              <a:gdLst>
                <a:gd name="textAreaLeft" fmla="*/ 0 w 350280"/>
                <a:gd name="textAreaRight" fmla="*/ 350640 w 350280"/>
                <a:gd name="textAreaTop" fmla="*/ 0 h 1580400"/>
                <a:gd name="textAreaBottom" fmla="*/ 1580760 h 158040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57" name="Freeform 29"/>
            <p:cNvSpPr/>
            <p:nvPr/>
          </p:nvSpPr>
          <p:spPr>
            <a:xfrm>
              <a:off x="831600" y="5862600"/>
              <a:ext cx="356760" cy="990360"/>
            </a:xfrm>
            <a:custGeom>
              <a:avLst/>
              <a:gdLst>
                <a:gd name="textAreaLeft" fmla="*/ 0 w 356760"/>
                <a:gd name="textAreaRight" fmla="*/ 357120 w 356760"/>
                <a:gd name="textAreaTop" fmla="*/ 0 h 990360"/>
                <a:gd name="textAreaBottom" fmla="*/ 990720 h 99036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58" name="Freeform 30"/>
            <p:cNvSpPr/>
            <p:nvPr/>
          </p:nvSpPr>
          <p:spPr>
            <a:xfrm>
              <a:off x="429840" y="4364280"/>
              <a:ext cx="456840" cy="2235600"/>
            </a:xfrm>
            <a:custGeom>
              <a:avLst/>
              <a:gdLst>
                <a:gd name="textAreaLeft" fmla="*/ 0 w 456840"/>
                <a:gd name="textAreaRight" fmla="*/ 457200 w 456840"/>
                <a:gd name="textAreaTop" fmla="*/ 0 h 2235600"/>
                <a:gd name="textAreaBottom" fmla="*/ 2235960 h 223560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59" name="Freeform 31"/>
            <p:cNvSpPr/>
            <p:nvPr/>
          </p:nvSpPr>
          <p:spPr>
            <a:xfrm>
              <a:off x="385560" y="1289160"/>
              <a:ext cx="144000" cy="3026880"/>
            </a:xfrm>
            <a:custGeom>
              <a:avLst/>
              <a:gdLst>
                <a:gd name="textAreaLeft" fmla="*/ 0 w 144000"/>
                <a:gd name="textAreaRight" fmla="*/ 144360 w 144000"/>
                <a:gd name="textAreaTop" fmla="*/ 0 h 3026880"/>
                <a:gd name="textAreaBottom" fmla="*/ 3027240 h 302688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60" name="Freeform 32"/>
            <p:cNvSpPr/>
            <p:nvPr/>
          </p:nvSpPr>
          <p:spPr>
            <a:xfrm>
              <a:off x="918720" y="6571440"/>
              <a:ext cx="110880" cy="281160"/>
            </a:xfrm>
            <a:custGeom>
              <a:avLst/>
              <a:gdLst>
                <a:gd name="textAreaLeft" fmla="*/ 0 w 110880"/>
                <a:gd name="textAreaRight" fmla="*/ 111240 w 110880"/>
                <a:gd name="textAreaTop" fmla="*/ 0 h 281160"/>
                <a:gd name="textAreaBottom" fmla="*/ 281520 h 28116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61" name="Freeform 33"/>
            <p:cNvSpPr/>
            <p:nvPr/>
          </p:nvSpPr>
          <p:spPr>
            <a:xfrm>
              <a:off x="414000" y="4107600"/>
              <a:ext cx="68040" cy="511200"/>
            </a:xfrm>
            <a:custGeom>
              <a:avLst/>
              <a:gdLst>
                <a:gd name="textAreaLeft" fmla="*/ 0 w 68040"/>
                <a:gd name="textAreaRight" fmla="*/ 68400 w 68040"/>
                <a:gd name="textAreaTop" fmla="*/ 0 h 511200"/>
                <a:gd name="textAreaBottom" fmla="*/ 511560 h 51120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62" name="Freeform 34"/>
            <p:cNvSpPr/>
            <p:nvPr/>
          </p:nvSpPr>
          <p:spPr>
            <a:xfrm>
              <a:off x="804600" y="3145680"/>
              <a:ext cx="1167840" cy="2716560"/>
            </a:xfrm>
            <a:custGeom>
              <a:avLst/>
              <a:gdLst>
                <a:gd name="textAreaLeft" fmla="*/ 0 w 1167840"/>
                <a:gd name="textAreaRight" fmla="*/ 1168200 w 1167840"/>
                <a:gd name="textAreaTop" fmla="*/ 0 h 2716560"/>
                <a:gd name="textAreaBottom" fmla="*/ 2716920 h 271656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63" name="Freeform 35"/>
            <p:cNvSpPr/>
            <p:nvPr/>
          </p:nvSpPr>
          <p:spPr>
            <a:xfrm>
              <a:off x="887040" y="6600240"/>
              <a:ext cx="99720" cy="252720"/>
            </a:xfrm>
            <a:custGeom>
              <a:avLst/>
              <a:gdLst>
                <a:gd name="textAreaLeft" fmla="*/ 0 w 99720"/>
                <a:gd name="textAreaRight" fmla="*/ 100080 w 99720"/>
                <a:gd name="textAreaTop" fmla="*/ 0 h 252720"/>
                <a:gd name="textAreaBottom" fmla="*/ 253080 h 25272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64" name="Freeform 36"/>
            <p:cNvSpPr/>
            <p:nvPr/>
          </p:nvSpPr>
          <p:spPr>
            <a:xfrm>
              <a:off x="804600" y="5897160"/>
              <a:ext cx="113760" cy="673920"/>
            </a:xfrm>
            <a:custGeom>
              <a:avLst/>
              <a:gdLst>
                <a:gd name="textAreaLeft" fmla="*/ 0 w 113760"/>
                <a:gd name="textAreaRight" fmla="*/ 114120 w 113760"/>
                <a:gd name="textAreaTop" fmla="*/ 0 h 673920"/>
                <a:gd name="textAreaBottom" fmla="*/ 674280 h 67392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65" name="Freeform 37"/>
            <p:cNvSpPr/>
            <p:nvPr/>
          </p:nvSpPr>
          <p:spPr>
            <a:xfrm>
              <a:off x="804600" y="5772600"/>
              <a:ext cx="31320" cy="227520"/>
            </a:xfrm>
            <a:custGeom>
              <a:avLst/>
              <a:gdLst>
                <a:gd name="textAreaLeft" fmla="*/ 0 w 31320"/>
                <a:gd name="textAreaRight" fmla="*/ 31680 w 31320"/>
                <a:gd name="textAreaTop" fmla="*/ 0 h 227520"/>
                <a:gd name="textAreaBottom" fmla="*/ 227880 h 22752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66" name="Freeform 38"/>
            <p:cNvSpPr/>
            <p:nvPr/>
          </p:nvSpPr>
          <p:spPr>
            <a:xfrm>
              <a:off x="831600" y="6322680"/>
              <a:ext cx="174240" cy="530280"/>
            </a:xfrm>
            <a:custGeom>
              <a:avLst/>
              <a:gdLst>
                <a:gd name="textAreaLeft" fmla="*/ 0 w 174240"/>
                <a:gd name="textAreaRight" fmla="*/ 174600 w 174240"/>
                <a:gd name="textAreaTop" fmla="*/ 0 h 530280"/>
                <a:gd name="textAreaBottom" fmla="*/ 530640 h 53028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sp>
        <p:nvSpPr>
          <p:cNvPr id="367" name="Rectangle 61"/>
          <p:cNvSpPr/>
          <p:nvPr/>
        </p:nvSpPr>
        <p:spPr>
          <a:xfrm>
            <a:off x="0" y="0"/>
            <a:ext cx="182520" cy="685764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sp>
        <p:nvSpPr>
          <p:cNvPr id="368" name="PlaceHolder 1"/>
          <p:cNvSpPr>
            <a:spLocks noGrp="1"/>
          </p:cNvSpPr>
          <p:nvPr>
            <p:ph type="title"/>
          </p:nvPr>
        </p:nvSpPr>
        <p:spPr>
          <a:xfrm>
            <a:off x="1945080" y="624240"/>
            <a:ext cx="6588720" cy="1280520"/>
          </a:xfrm>
          <a:prstGeom prst="rect">
            <a:avLst/>
          </a:prstGeom>
          <a:noFill/>
          <a:ln w="0">
            <a:noFill/>
          </a:ln>
        </p:spPr>
        <p:txBody>
          <a:bodyPr lIns="91440" rIns="91440" tIns="45720" bIns="45720" anchor="t">
            <a:noAutofit/>
          </a:bodyPr>
          <a:p>
            <a:pPr indent="0" defTabSz="457200">
              <a:lnSpc>
                <a:spcPct val="100000"/>
              </a:lnSpc>
              <a:buNone/>
            </a:pPr>
            <a:r>
              <a:rPr b="0" lang="it-IT" sz="3600" spc="-1" strike="noStrike">
                <a:solidFill>
                  <a:schemeClr val="accent2">
                    <a:lumMod val="75000"/>
                  </a:schemeClr>
                </a:solidFill>
                <a:latin typeface="Century Gothic"/>
              </a:rPr>
              <a:t>Fare clic per modificare lo stile del titolo dello schema</a:t>
            </a:r>
            <a:endParaRPr b="0" lang="en-US" sz="3600" spc="-1" strike="noStrike">
              <a:solidFill>
                <a:schemeClr val="dk1"/>
              </a:solidFill>
              <a:latin typeface="Century Gothic"/>
            </a:endParaRPr>
          </a:p>
        </p:txBody>
      </p:sp>
      <p:sp>
        <p:nvSpPr>
          <p:cNvPr id="369" name="PlaceHolder 2"/>
          <p:cNvSpPr>
            <a:spLocks noGrp="1"/>
          </p:cNvSpPr>
          <p:nvPr>
            <p:ph type="body"/>
          </p:nvPr>
        </p:nvSpPr>
        <p:spPr>
          <a:xfrm>
            <a:off x="1942560" y="2136600"/>
            <a:ext cx="3197160" cy="3767040"/>
          </a:xfrm>
          <a:prstGeom prst="rect">
            <a:avLst/>
          </a:prstGeom>
          <a:noFill/>
          <a:ln w="0">
            <a:noFill/>
          </a:ln>
        </p:spPr>
        <p:txBody>
          <a:bodyPr lIns="91440" rIns="91440" tIns="45720" bIns="45720" anchor="t">
            <a:normAutofit/>
          </a:bodyPr>
          <a:p>
            <a:pPr marL="343080" indent="-343080" defTabSz="457200">
              <a:lnSpc>
                <a:spcPct val="100000"/>
              </a:lnSpc>
              <a:spcBef>
                <a:spcPts val="1001"/>
              </a:spcBef>
              <a:buClr>
                <a:srgbClr val="4a66ac"/>
              </a:buClr>
              <a:buFont typeface="Wingdings 3" charset="2"/>
              <a:buChar char=""/>
            </a:pPr>
            <a:r>
              <a:rPr b="0" lang="it-IT" sz="1800" spc="-1" strike="noStrike">
                <a:solidFill>
                  <a:schemeClr val="dk1">
                    <a:lumMod val="75000"/>
                    <a:lumOff val="25000"/>
                  </a:schemeClr>
                </a:solidFill>
                <a:latin typeface="Century Gothic"/>
              </a:rPr>
              <a:t>Fare clic per modificare gli stili del testo dello schema</a:t>
            </a:r>
            <a:endParaRPr b="0" lang="en-US" sz="1800" spc="-1" strike="noStrike">
              <a:solidFill>
                <a:schemeClr val="dk1">
                  <a:lumMod val="75000"/>
                  <a:lumOff val="25000"/>
                </a:schemeClr>
              </a:solidFill>
              <a:latin typeface="Century Gothic"/>
            </a:endParaRPr>
          </a:p>
          <a:p>
            <a:pPr lvl="1" marL="743040" indent="-285840" defTabSz="457200">
              <a:lnSpc>
                <a:spcPct val="100000"/>
              </a:lnSpc>
              <a:spcBef>
                <a:spcPts val="1001"/>
              </a:spcBef>
              <a:buClr>
                <a:srgbClr val="4a66ac"/>
              </a:buClr>
              <a:buFont typeface="Wingdings 3" charset="2"/>
              <a:buChar char=""/>
            </a:pPr>
            <a:r>
              <a:rPr b="0" lang="it-IT" sz="1600" spc="-1" strike="noStrike">
                <a:solidFill>
                  <a:schemeClr val="dk1">
                    <a:lumMod val="75000"/>
                    <a:lumOff val="25000"/>
                  </a:schemeClr>
                </a:solidFill>
                <a:latin typeface="Century Gothic"/>
              </a:rPr>
              <a:t>Secondo livello</a:t>
            </a:r>
            <a:endParaRPr b="0" lang="en-US" sz="1600" spc="-1" strike="noStrike">
              <a:solidFill>
                <a:schemeClr val="dk1">
                  <a:lumMod val="75000"/>
                  <a:lumOff val="25000"/>
                </a:schemeClr>
              </a:solidFill>
              <a:latin typeface="Century Gothic"/>
            </a:endParaRPr>
          </a:p>
          <a:p>
            <a:pPr lvl="2" marL="1143000" indent="-228600" defTabSz="457200">
              <a:lnSpc>
                <a:spcPct val="100000"/>
              </a:lnSpc>
              <a:spcBef>
                <a:spcPts val="1001"/>
              </a:spcBef>
              <a:buClr>
                <a:srgbClr val="4a66ac"/>
              </a:buClr>
              <a:buFont typeface="Wingdings 3" charset="2"/>
              <a:buChar char=""/>
            </a:pPr>
            <a:r>
              <a:rPr b="0" lang="it-IT" sz="1400" spc="-1" strike="noStrike">
                <a:solidFill>
                  <a:schemeClr val="dk1">
                    <a:lumMod val="75000"/>
                    <a:lumOff val="25000"/>
                  </a:schemeClr>
                </a:solidFill>
                <a:latin typeface="Century Gothic"/>
              </a:rPr>
              <a:t>Terzo livello</a:t>
            </a:r>
            <a:endParaRPr b="0" lang="en-US" sz="1400" spc="-1" strike="noStrike">
              <a:solidFill>
                <a:schemeClr val="dk1">
                  <a:lumMod val="75000"/>
                  <a:lumOff val="25000"/>
                </a:schemeClr>
              </a:solidFill>
              <a:latin typeface="Century Gothic"/>
            </a:endParaRPr>
          </a:p>
          <a:p>
            <a:pPr lvl="3" marL="1600200" indent="-228600" defTabSz="457200">
              <a:lnSpc>
                <a:spcPct val="100000"/>
              </a:lnSpc>
              <a:spcBef>
                <a:spcPts val="1001"/>
              </a:spcBef>
              <a:buClr>
                <a:srgbClr val="4a66ac"/>
              </a:buClr>
              <a:buFont typeface="Wingdings 3" charset="2"/>
              <a:buChar char=""/>
            </a:pPr>
            <a:r>
              <a:rPr b="0" lang="it-IT" sz="1200" spc="-1" strike="noStrike">
                <a:solidFill>
                  <a:schemeClr val="dk1">
                    <a:lumMod val="75000"/>
                    <a:lumOff val="25000"/>
                  </a:schemeClr>
                </a:solidFill>
                <a:latin typeface="Century Gothic"/>
              </a:rPr>
              <a:t>Quarto livello</a:t>
            </a:r>
            <a:endParaRPr b="0" lang="en-US" sz="1200" spc="-1" strike="noStrike">
              <a:solidFill>
                <a:schemeClr val="dk1">
                  <a:lumMod val="75000"/>
                  <a:lumOff val="25000"/>
                </a:schemeClr>
              </a:solidFill>
              <a:latin typeface="Century Gothic"/>
            </a:endParaRPr>
          </a:p>
          <a:p>
            <a:pPr lvl="4" marL="2057400" indent="-228600" defTabSz="457200">
              <a:lnSpc>
                <a:spcPct val="100000"/>
              </a:lnSpc>
              <a:spcBef>
                <a:spcPts val="1001"/>
              </a:spcBef>
              <a:buClr>
                <a:srgbClr val="4a66ac"/>
              </a:buClr>
              <a:buFont typeface="Wingdings 3" charset="2"/>
              <a:buChar char=""/>
            </a:pPr>
            <a:r>
              <a:rPr b="0" lang="it-IT" sz="1200" spc="-1" strike="noStrike">
                <a:solidFill>
                  <a:schemeClr val="dk1">
                    <a:lumMod val="75000"/>
                    <a:lumOff val="25000"/>
                  </a:schemeClr>
                </a:solidFill>
                <a:latin typeface="Century Gothic"/>
              </a:rPr>
              <a:t>Quinto livello</a:t>
            </a:r>
            <a:endParaRPr b="0" lang="en-US" sz="1200" spc="-1" strike="noStrike">
              <a:solidFill>
                <a:schemeClr val="dk1">
                  <a:lumMod val="75000"/>
                  <a:lumOff val="25000"/>
                </a:schemeClr>
              </a:solidFill>
              <a:latin typeface="Century Gothic"/>
            </a:endParaRPr>
          </a:p>
        </p:txBody>
      </p:sp>
      <p:sp>
        <p:nvSpPr>
          <p:cNvPr id="370" name="PlaceHolder 3"/>
          <p:cNvSpPr>
            <a:spLocks noGrp="1"/>
          </p:cNvSpPr>
          <p:nvPr>
            <p:ph type="body"/>
          </p:nvPr>
        </p:nvSpPr>
        <p:spPr>
          <a:xfrm>
            <a:off x="5337360" y="2136600"/>
            <a:ext cx="3196800" cy="3767040"/>
          </a:xfrm>
          <a:prstGeom prst="rect">
            <a:avLst/>
          </a:prstGeom>
          <a:noFill/>
          <a:ln w="0">
            <a:noFill/>
          </a:ln>
        </p:spPr>
        <p:txBody>
          <a:bodyPr lIns="91440" rIns="91440" tIns="45720" bIns="45720" anchor="t">
            <a:normAutofit/>
          </a:bodyPr>
          <a:p>
            <a:pPr marL="343080" indent="-343080" defTabSz="457200">
              <a:lnSpc>
                <a:spcPct val="100000"/>
              </a:lnSpc>
              <a:spcBef>
                <a:spcPts val="1001"/>
              </a:spcBef>
              <a:buClr>
                <a:srgbClr val="4a66ac"/>
              </a:buClr>
              <a:buFont typeface="Wingdings 3" charset="2"/>
              <a:buChar char=""/>
            </a:pPr>
            <a:r>
              <a:rPr b="0" lang="it-IT" sz="1800" spc="-1" strike="noStrike">
                <a:solidFill>
                  <a:schemeClr val="dk1">
                    <a:lumMod val="75000"/>
                    <a:lumOff val="25000"/>
                  </a:schemeClr>
                </a:solidFill>
                <a:latin typeface="Century Gothic"/>
              </a:rPr>
              <a:t>Fare clic per modificare gli stili del testo dello schema</a:t>
            </a:r>
            <a:endParaRPr b="0" lang="en-US" sz="1800" spc="-1" strike="noStrike">
              <a:solidFill>
                <a:schemeClr val="dk1">
                  <a:lumMod val="75000"/>
                  <a:lumOff val="25000"/>
                </a:schemeClr>
              </a:solidFill>
              <a:latin typeface="Century Gothic"/>
            </a:endParaRPr>
          </a:p>
          <a:p>
            <a:pPr lvl="1" marL="743040" indent="-285840" defTabSz="457200">
              <a:lnSpc>
                <a:spcPct val="100000"/>
              </a:lnSpc>
              <a:spcBef>
                <a:spcPts val="1001"/>
              </a:spcBef>
              <a:buClr>
                <a:srgbClr val="4a66ac"/>
              </a:buClr>
              <a:buFont typeface="Wingdings 3" charset="2"/>
              <a:buChar char=""/>
            </a:pPr>
            <a:r>
              <a:rPr b="0" lang="it-IT" sz="1600" spc="-1" strike="noStrike">
                <a:solidFill>
                  <a:schemeClr val="dk1">
                    <a:lumMod val="75000"/>
                    <a:lumOff val="25000"/>
                  </a:schemeClr>
                </a:solidFill>
                <a:latin typeface="Century Gothic"/>
              </a:rPr>
              <a:t>Secondo livello</a:t>
            </a:r>
            <a:endParaRPr b="0" lang="en-US" sz="1600" spc="-1" strike="noStrike">
              <a:solidFill>
                <a:schemeClr val="dk1">
                  <a:lumMod val="75000"/>
                  <a:lumOff val="25000"/>
                </a:schemeClr>
              </a:solidFill>
              <a:latin typeface="Century Gothic"/>
            </a:endParaRPr>
          </a:p>
          <a:p>
            <a:pPr lvl="2" marL="1143000" indent="-228600" defTabSz="457200">
              <a:lnSpc>
                <a:spcPct val="100000"/>
              </a:lnSpc>
              <a:spcBef>
                <a:spcPts val="1001"/>
              </a:spcBef>
              <a:buClr>
                <a:srgbClr val="4a66ac"/>
              </a:buClr>
              <a:buFont typeface="Wingdings 3" charset="2"/>
              <a:buChar char=""/>
            </a:pPr>
            <a:r>
              <a:rPr b="0" lang="it-IT" sz="1400" spc="-1" strike="noStrike">
                <a:solidFill>
                  <a:schemeClr val="dk1">
                    <a:lumMod val="75000"/>
                    <a:lumOff val="25000"/>
                  </a:schemeClr>
                </a:solidFill>
                <a:latin typeface="Century Gothic"/>
              </a:rPr>
              <a:t>Terzo livello</a:t>
            </a:r>
            <a:endParaRPr b="0" lang="en-US" sz="1400" spc="-1" strike="noStrike">
              <a:solidFill>
                <a:schemeClr val="dk1">
                  <a:lumMod val="75000"/>
                  <a:lumOff val="25000"/>
                </a:schemeClr>
              </a:solidFill>
              <a:latin typeface="Century Gothic"/>
            </a:endParaRPr>
          </a:p>
          <a:p>
            <a:pPr lvl="3" marL="1600200" indent="-228600" defTabSz="457200">
              <a:lnSpc>
                <a:spcPct val="100000"/>
              </a:lnSpc>
              <a:spcBef>
                <a:spcPts val="1001"/>
              </a:spcBef>
              <a:buClr>
                <a:srgbClr val="4a66ac"/>
              </a:buClr>
              <a:buFont typeface="Wingdings 3" charset="2"/>
              <a:buChar char=""/>
            </a:pPr>
            <a:r>
              <a:rPr b="0" lang="it-IT" sz="1200" spc="-1" strike="noStrike">
                <a:solidFill>
                  <a:schemeClr val="dk1">
                    <a:lumMod val="75000"/>
                    <a:lumOff val="25000"/>
                  </a:schemeClr>
                </a:solidFill>
                <a:latin typeface="Century Gothic"/>
              </a:rPr>
              <a:t>Quarto livello</a:t>
            </a:r>
            <a:endParaRPr b="0" lang="en-US" sz="1200" spc="-1" strike="noStrike">
              <a:solidFill>
                <a:schemeClr val="dk1">
                  <a:lumMod val="75000"/>
                  <a:lumOff val="25000"/>
                </a:schemeClr>
              </a:solidFill>
              <a:latin typeface="Century Gothic"/>
            </a:endParaRPr>
          </a:p>
          <a:p>
            <a:pPr lvl="4" marL="2057400" indent="-228600" defTabSz="457200">
              <a:lnSpc>
                <a:spcPct val="100000"/>
              </a:lnSpc>
              <a:spcBef>
                <a:spcPts val="1001"/>
              </a:spcBef>
              <a:buClr>
                <a:srgbClr val="4a66ac"/>
              </a:buClr>
              <a:buFont typeface="Wingdings 3" charset="2"/>
              <a:buChar char=""/>
            </a:pPr>
            <a:r>
              <a:rPr b="0" lang="it-IT" sz="1200" spc="-1" strike="noStrike">
                <a:solidFill>
                  <a:schemeClr val="dk1">
                    <a:lumMod val="75000"/>
                    <a:lumOff val="25000"/>
                  </a:schemeClr>
                </a:solidFill>
                <a:latin typeface="Century Gothic"/>
              </a:rPr>
              <a:t>Quinto livello</a:t>
            </a:r>
            <a:endParaRPr b="0" lang="en-US" sz="1200" spc="-1" strike="noStrike">
              <a:solidFill>
                <a:schemeClr val="dk1">
                  <a:lumMod val="75000"/>
                  <a:lumOff val="25000"/>
                </a:schemeClr>
              </a:solidFill>
              <a:latin typeface="Century Gothic"/>
            </a:endParaRPr>
          </a:p>
        </p:txBody>
      </p:sp>
      <p:sp>
        <p:nvSpPr>
          <p:cNvPr id="371" name="PlaceHolder 4"/>
          <p:cNvSpPr>
            <a:spLocks noGrp="1"/>
          </p:cNvSpPr>
          <p:nvPr>
            <p:ph type="dt" idx="31"/>
          </p:nvPr>
        </p:nvSpPr>
        <p:spPr>
          <a:xfrm>
            <a:off x="7772400" y="6135120"/>
            <a:ext cx="766080" cy="369720"/>
          </a:xfrm>
          <a:prstGeom prst="rect">
            <a:avLst/>
          </a:prstGeom>
          <a:noFill/>
          <a:ln w="0">
            <a:noFill/>
          </a:ln>
        </p:spPr>
        <p:txBody>
          <a:bodyPr lIns="91440" rIns="91440" tIns="45720" bIns="45720" anchor="ctr">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372" name="PlaceHolder 5"/>
          <p:cNvSpPr>
            <a:spLocks noGrp="1"/>
          </p:cNvSpPr>
          <p:nvPr>
            <p:ph type="ftr" idx="32"/>
          </p:nvPr>
        </p:nvSpPr>
        <p:spPr>
          <a:xfrm>
            <a:off x="1942560" y="6135840"/>
            <a:ext cx="5716080" cy="364680"/>
          </a:xfrm>
          <a:prstGeom prst="rect">
            <a:avLst/>
          </a:prstGeom>
          <a:noFill/>
          <a:ln w="0">
            <a:noFill/>
          </a:ln>
        </p:spPr>
        <p:txBody>
          <a:bodyPr lIns="91440" rIns="91440" tIns="45720" bIns="45720" anchor="ctr">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373" name="Freeform 11"/>
          <p:cNvSpPr/>
          <p:nvPr/>
        </p:nvSpPr>
        <p:spPr>
          <a:xfrm flipV="1">
            <a:off x="0" y="711000"/>
            <a:ext cx="1357920" cy="507600"/>
          </a:xfrm>
          <a:custGeom>
            <a:avLst/>
            <a:gdLst>
              <a:gd name="textAreaLeft" fmla="*/ 0 w 1357920"/>
              <a:gd name="textAreaRight" fmla="*/ 1358280 w 1357920"/>
              <a:gd name="textAreaTop" fmla="*/ 360 h 507600"/>
              <a:gd name="textAreaBottom" fmla="*/ 508320 h 507600"/>
            </a:gdLst>
            <a:ahLst/>
            <a:rect l="textAreaLeft" t="textAreaTop" r="textAreaRight" b="textAreaBottom"/>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74" name="PlaceHolder 6"/>
          <p:cNvSpPr>
            <a:spLocks noGrp="1"/>
          </p:cNvSpPr>
          <p:nvPr>
            <p:ph type="sldNum" idx="33"/>
          </p:nvPr>
        </p:nvSpPr>
        <p:spPr>
          <a:xfrm>
            <a:off x="511200" y="787680"/>
            <a:ext cx="584640" cy="364680"/>
          </a:xfrm>
          <a:prstGeom prst="rect">
            <a:avLst/>
          </a:prstGeom>
          <a:noFill/>
          <a:ln w="0">
            <a:noFill/>
          </a:ln>
        </p:spPr>
        <p:txBody>
          <a:bodyPr lIns="91440" rIns="91440" tIns="45720" bIns="45720" anchor="ctr">
            <a:noAutofit/>
          </a:bodyPr>
          <a:lstStyle>
            <a:lvl1pPr indent="0" algn="r" defTabSz="457200">
              <a:lnSpc>
                <a:spcPct val="100000"/>
              </a:lnSpc>
              <a:buNone/>
              <a:defRPr b="0" lang="it-IT" sz="2000" spc="-1" strike="noStrike">
                <a:solidFill>
                  <a:srgbClr val="feffff"/>
                </a:solidFill>
                <a:latin typeface="Century Gothic"/>
              </a:defRPr>
            </a:lvl1pPr>
          </a:lstStyle>
          <a:p>
            <a:pPr indent="0" algn="r" defTabSz="457200">
              <a:lnSpc>
                <a:spcPct val="100000"/>
              </a:lnSpc>
              <a:buNone/>
            </a:pPr>
            <a:fld id="{C82FBADB-2F26-4116-B180-5E66BD1C466E}" type="slidenum">
              <a:rPr b="0" lang="it-IT" sz="2000" spc="-1" strike="noStrike">
                <a:solidFill>
                  <a:srgbClr val="feffff"/>
                </a:solidFill>
                <a:latin typeface="Century Gothic"/>
              </a:rPr>
              <a:t>&lt;numero&gt;</a:t>
            </a:fld>
            <a:endParaRPr b="0" lang="it-IT"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9" r:id="rId2"/>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9ac3fd"/>
            </a:gs>
          </a:gsLst>
          <a:lin ang="5400000"/>
        </a:gradFill>
      </p:bgPr>
    </p:bg>
    <p:spTree>
      <p:nvGrpSpPr>
        <p:cNvPr id="1" name=""/>
        <p:cNvGrpSpPr/>
        <p:nvPr/>
      </p:nvGrpSpPr>
      <p:grpSpPr>
        <a:xfrm>
          <a:off x="0" y="0"/>
          <a:ext cx="0" cy="0"/>
          <a:chOff x="0" y="0"/>
          <a:chExt cx="0" cy="0"/>
        </a:xfrm>
      </p:grpSpPr>
      <p:grpSp>
        <p:nvGrpSpPr>
          <p:cNvPr id="378" name="Group 35"/>
          <p:cNvGrpSpPr/>
          <p:nvPr/>
        </p:nvGrpSpPr>
        <p:grpSpPr>
          <a:xfrm>
            <a:off x="0" y="228600"/>
            <a:ext cx="1980720" cy="6638400"/>
            <a:chOff x="0" y="228600"/>
            <a:chExt cx="1980720" cy="6638400"/>
          </a:xfrm>
        </p:grpSpPr>
        <p:sp>
          <p:nvSpPr>
            <p:cNvPr id="379" name="Freeform 11"/>
            <p:cNvSpPr/>
            <p:nvPr/>
          </p:nvSpPr>
          <p:spPr>
            <a:xfrm>
              <a:off x="0" y="2575080"/>
              <a:ext cx="69480" cy="625680"/>
            </a:xfrm>
            <a:custGeom>
              <a:avLst/>
              <a:gdLst>
                <a:gd name="textAreaLeft" fmla="*/ 0 w 69480"/>
                <a:gd name="textAreaRight" fmla="*/ 69840 w 69480"/>
                <a:gd name="textAreaTop" fmla="*/ 0 h 625680"/>
                <a:gd name="textAreaBottom" fmla="*/ 626040 h 62568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80" name="Freeform 12"/>
            <p:cNvSpPr/>
            <p:nvPr/>
          </p:nvSpPr>
          <p:spPr>
            <a:xfrm>
              <a:off x="89280" y="3156480"/>
              <a:ext cx="448920" cy="2322000"/>
            </a:xfrm>
            <a:custGeom>
              <a:avLst/>
              <a:gdLst>
                <a:gd name="textAreaLeft" fmla="*/ 0 w 448920"/>
                <a:gd name="textAreaRight" fmla="*/ 449280 w 448920"/>
                <a:gd name="textAreaTop" fmla="*/ 0 h 2322000"/>
                <a:gd name="textAreaBottom" fmla="*/ 2322360 h 232200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81" name="Freeform 13"/>
            <p:cNvSpPr/>
            <p:nvPr/>
          </p:nvSpPr>
          <p:spPr>
            <a:xfrm>
              <a:off x="560520" y="5447160"/>
              <a:ext cx="423000" cy="1419840"/>
            </a:xfrm>
            <a:custGeom>
              <a:avLst/>
              <a:gdLst>
                <a:gd name="textAreaLeft" fmla="*/ 0 w 423000"/>
                <a:gd name="textAreaRight" fmla="*/ 423360 w 423000"/>
                <a:gd name="textAreaTop" fmla="*/ 0 h 1419840"/>
                <a:gd name="textAreaBottom" fmla="*/ 1420200 h 141984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82" name="Freeform 14"/>
            <p:cNvSpPr/>
            <p:nvPr/>
          </p:nvSpPr>
          <p:spPr>
            <a:xfrm>
              <a:off x="666720" y="6503760"/>
              <a:ext cx="118800" cy="363240"/>
            </a:xfrm>
            <a:custGeom>
              <a:avLst/>
              <a:gdLst>
                <a:gd name="textAreaLeft" fmla="*/ 0 w 118800"/>
                <a:gd name="textAreaRight" fmla="*/ 119160 w 118800"/>
                <a:gd name="textAreaTop" fmla="*/ 0 h 363240"/>
                <a:gd name="textAreaBottom" fmla="*/ 363600 h 36324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83" name="Freeform 15"/>
            <p:cNvSpPr/>
            <p:nvPr/>
          </p:nvSpPr>
          <p:spPr>
            <a:xfrm>
              <a:off x="69840" y="3201120"/>
              <a:ext cx="570600" cy="3328200"/>
            </a:xfrm>
            <a:custGeom>
              <a:avLst/>
              <a:gdLst>
                <a:gd name="textAreaLeft" fmla="*/ 0 w 570600"/>
                <a:gd name="textAreaRight" fmla="*/ 570960 w 570600"/>
                <a:gd name="textAreaTop" fmla="*/ 0 h 3328200"/>
                <a:gd name="textAreaBottom" fmla="*/ 3328560 h 332820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84" name="Freeform 16"/>
            <p:cNvSpPr/>
            <p:nvPr/>
          </p:nvSpPr>
          <p:spPr>
            <a:xfrm>
              <a:off x="15480" y="228600"/>
              <a:ext cx="73440" cy="2927520"/>
            </a:xfrm>
            <a:custGeom>
              <a:avLst/>
              <a:gdLst>
                <a:gd name="textAreaLeft" fmla="*/ 0 w 73440"/>
                <a:gd name="textAreaRight" fmla="*/ 73800 w 73440"/>
                <a:gd name="textAreaTop" fmla="*/ 0 h 2927520"/>
                <a:gd name="textAreaBottom" fmla="*/ 2927880 h 292752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85" name="Freeform 17"/>
            <p:cNvSpPr/>
            <p:nvPr/>
          </p:nvSpPr>
          <p:spPr>
            <a:xfrm>
              <a:off x="54360" y="2944080"/>
              <a:ext cx="54000" cy="493560"/>
            </a:xfrm>
            <a:custGeom>
              <a:avLst/>
              <a:gdLst>
                <a:gd name="textAreaLeft" fmla="*/ 0 w 54000"/>
                <a:gd name="textAreaRight" fmla="*/ 54360 w 54000"/>
                <a:gd name="textAreaTop" fmla="*/ 0 h 493560"/>
                <a:gd name="textAreaBottom" fmla="*/ 493920 h 49356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86" name="Freeform 18"/>
            <p:cNvSpPr/>
            <p:nvPr/>
          </p:nvSpPr>
          <p:spPr>
            <a:xfrm>
              <a:off x="534960" y="5478840"/>
              <a:ext cx="131760" cy="1024560"/>
            </a:xfrm>
            <a:custGeom>
              <a:avLst/>
              <a:gdLst>
                <a:gd name="textAreaLeft" fmla="*/ 0 w 131760"/>
                <a:gd name="textAreaRight" fmla="*/ 132120 w 131760"/>
                <a:gd name="textAreaTop" fmla="*/ 0 h 1024560"/>
                <a:gd name="textAreaBottom" fmla="*/ 1024920 h 102456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87" name="Freeform 19"/>
            <p:cNvSpPr/>
            <p:nvPr/>
          </p:nvSpPr>
          <p:spPr>
            <a:xfrm>
              <a:off x="538560" y="1398960"/>
              <a:ext cx="1442160" cy="4047840"/>
            </a:xfrm>
            <a:custGeom>
              <a:avLst/>
              <a:gdLst>
                <a:gd name="textAreaLeft" fmla="*/ 0 w 1442160"/>
                <a:gd name="textAreaRight" fmla="*/ 1442520 w 1442160"/>
                <a:gd name="textAreaTop" fmla="*/ 0 h 4047840"/>
                <a:gd name="textAreaBottom" fmla="*/ 4048200 h 404784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88" name="Freeform 20"/>
            <p:cNvSpPr/>
            <p:nvPr/>
          </p:nvSpPr>
          <p:spPr>
            <a:xfrm>
              <a:off x="640800" y="6530040"/>
              <a:ext cx="112320" cy="336960"/>
            </a:xfrm>
            <a:custGeom>
              <a:avLst/>
              <a:gdLst>
                <a:gd name="textAreaLeft" fmla="*/ 0 w 112320"/>
                <a:gd name="textAreaRight" fmla="*/ 112680 w 112320"/>
                <a:gd name="textAreaTop" fmla="*/ 0 h 336960"/>
                <a:gd name="textAreaBottom" fmla="*/ 337320 h 33696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89" name="Freeform 21"/>
            <p:cNvSpPr/>
            <p:nvPr/>
          </p:nvSpPr>
          <p:spPr>
            <a:xfrm>
              <a:off x="534960" y="5359320"/>
              <a:ext cx="25560" cy="221400"/>
            </a:xfrm>
            <a:custGeom>
              <a:avLst/>
              <a:gdLst>
                <a:gd name="textAreaLeft" fmla="*/ 0 w 25560"/>
                <a:gd name="textAreaRight" fmla="*/ 25920 w 25560"/>
                <a:gd name="textAreaTop" fmla="*/ 0 h 221400"/>
                <a:gd name="textAreaBottom" fmla="*/ 221760 h 22140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90" name="Freeform 22"/>
            <p:cNvSpPr/>
            <p:nvPr/>
          </p:nvSpPr>
          <p:spPr>
            <a:xfrm>
              <a:off x="590400" y="6244560"/>
              <a:ext cx="165240" cy="622080"/>
            </a:xfrm>
            <a:custGeom>
              <a:avLst/>
              <a:gdLst>
                <a:gd name="textAreaLeft" fmla="*/ 0 w 165240"/>
                <a:gd name="textAreaRight" fmla="*/ 165600 w 165240"/>
                <a:gd name="textAreaTop" fmla="*/ 0 h 622080"/>
                <a:gd name="textAreaBottom" fmla="*/ 622440 h 62208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grpSp>
        <p:nvGrpSpPr>
          <p:cNvPr id="391" name="Group 48"/>
          <p:cNvGrpSpPr/>
          <p:nvPr/>
        </p:nvGrpSpPr>
        <p:grpSpPr>
          <a:xfrm>
            <a:off x="20520" y="720"/>
            <a:ext cx="1951920" cy="6852240"/>
            <a:chOff x="20520" y="720"/>
            <a:chExt cx="1951920" cy="6852240"/>
          </a:xfrm>
        </p:grpSpPr>
        <p:sp>
          <p:nvSpPr>
            <p:cNvPr id="392" name="Freeform 27"/>
            <p:cNvSpPr/>
            <p:nvPr/>
          </p:nvSpPr>
          <p:spPr>
            <a:xfrm>
              <a:off x="20520" y="720"/>
              <a:ext cx="409320" cy="4400640"/>
            </a:xfrm>
            <a:custGeom>
              <a:avLst/>
              <a:gdLst>
                <a:gd name="textAreaLeft" fmla="*/ 0 w 409320"/>
                <a:gd name="textAreaRight" fmla="*/ 409680 w 409320"/>
                <a:gd name="textAreaTop" fmla="*/ 0 h 4400640"/>
                <a:gd name="textAreaBottom" fmla="*/ 4401000 h 440064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93" name="Freeform 28"/>
            <p:cNvSpPr/>
            <p:nvPr/>
          </p:nvSpPr>
          <p:spPr>
            <a:xfrm>
              <a:off x="453600" y="4316400"/>
              <a:ext cx="350280" cy="1580400"/>
            </a:xfrm>
            <a:custGeom>
              <a:avLst/>
              <a:gdLst>
                <a:gd name="textAreaLeft" fmla="*/ 0 w 350280"/>
                <a:gd name="textAreaRight" fmla="*/ 350640 w 350280"/>
                <a:gd name="textAreaTop" fmla="*/ 0 h 1580400"/>
                <a:gd name="textAreaBottom" fmla="*/ 1580760 h 158040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94" name="Freeform 29"/>
            <p:cNvSpPr/>
            <p:nvPr/>
          </p:nvSpPr>
          <p:spPr>
            <a:xfrm>
              <a:off x="831600" y="5862600"/>
              <a:ext cx="356760" cy="990360"/>
            </a:xfrm>
            <a:custGeom>
              <a:avLst/>
              <a:gdLst>
                <a:gd name="textAreaLeft" fmla="*/ 0 w 356760"/>
                <a:gd name="textAreaRight" fmla="*/ 357120 w 356760"/>
                <a:gd name="textAreaTop" fmla="*/ 0 h 990360"/>
                <a:gd name="textAreaBottom" fmla="*/ 990720 h 99036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95" name="Freeform 30"/>
            <p:cNvSpPr/>
            <p:nvPr/>
          </p:nvSpPr>
          <p:spPr>
            <a:xfrm>
              <a:off x="429840" y="4364280"/>
              <a:ext cx="456840" cy="2235600"/>
            </a:xfrm>
            <a:custGeom>
              <a:avLst/>
              <a:gdLst>
                <a:gd name="textAreaLeft" fmla="*/ 0 w 456840"/>
                <a:gd name="textAreaRight" fmla="*/ 457200 w 456840"/>
                <a:gd name="textAreaTop" fmla="*/ 0 h 2235600"/>
                <a:gd name="textAreaBottom" fmla="*/ 2235960 h 223560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96" name="Freeform 31"/>
            <p:cNvSpPr/>
            <p:nvPr/>
          </p:nvSpPr>
          <p:spPr>
            <a:xfrm>
              <a:off x="385560" y="1289160"/>
              <a:ext cx="144000" cy="3026880"/>
            </a:xfrm>
            <a:custGeom>
              <a:avLst/>
              <a:gdLst>
                <a:gd name="textAreaLeft" fmla="*/ 0 w 144000"/>
                <a:gd name="textAreaRight" fmla="*/ 144360 w 144000"/>
                <a:gd name="textAreaTop" fmla="*/ 0 h 3026880"/>
                <a:gd name="textAreaBottom" fmla="*/ 3027240 h 302688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97" name="Freeform 32"/>
            <p:cNvSpPr/>
            <p:nvPr/>
          </p:nvSpPr>
          <p:spPr>
            <a:xfrm>
              <a:off x="918720" y="6571440"/>
              <a:ext cx="110880" cy="281160"/>
            </a:xfrm>
            <a:custGeom>
              <a:avLst/>
              <a:gdLst>
                <a:gd name="textAreaLeft" fmla="*/ 0 w 110880"/>
                <a:gd name="textAreaRight" fmla="*/ 111240 w 110880"/>
                <a:gd name="textAreaTop" fmla="*/ 0 h 281160"/>
                <a:gd name="textAreaBottom" fmla="*/ 281520 h 28116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98" name="Freeform 33"/>
            <p:cNvSpPr/>
            <p:nvPr/>
          </p:nvSpPr>
          <p:spPr>
            <a:xfrm>
              <a:off x="414000" y="4107600"/>
              <a:ext cx="68040" cy="511200"/>
            </a:xfrm>
            <a:custGeom>
              <a:avLst/>
              <a:gdLst>
                <a:gd name="textAreaLeft" fmla="*/ 0 w 68040"/>
                <a:gd name="textAreaRight" fmla="*/ 68400 w 68040"/>
                <a:gd name="textAreaTop" fmla="*/ 0 h 511200"/>
                <a:gd name="textAreaBottom" fmla="*/ 511560 h 51120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99" name="Freeform 34"/>
            <p:cNvSpPr/>
            <p:nvPr/>
          </p:nvSpPr>
          <p:spPr>
            <a:xfrm>
              <a:off x="804600" y="3145680"/>
              <a:ext cx="1167840" cy="2716560"/>
            </a:xfrm>
            <a:custGeom>
              <a:avLst/>
              <a:gdLst>
                <a:gd name="textAreaLeft" fmla="*/ 0 w 1167840"/>
                <a:gd name="textAreaRight" fmla="*/ 1168200 w 1167840"/>
                <a:gd name="textAreaTop" fmla="*/ 0 h 2716560"/>
                <a:gd name="textAreaBottom" fmla="*/ 2716920 h 271656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00" name="Freeform 35"/>
            <p:cNvSpPr/>
            <p:nvPr/>
          </p:nvSpPr>
          <p:spPr>
            <a:xfrm>
              <a:off x="887040" y="6600240"/>
              <a:ext cx="99720" cy="252720"/>
            </a:xfrm>
            <a:custGeom>
              <a:avLst/>
              <a:gdLst>
                <a:gd name="textAreaLeft" fmla="*/ 0 w 99720"/>
                <a:gd name="textAreaRight" fmla="*/ 100080 w 99720"/>
                <a:gd name="textAreaTop" fmla="*/ 0 h 252720"/>
                <a:gd name="textAreaBottom" fmla="*/ 253080 h 25272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01" name="Freeform 36"/>
            <p:cNvSpPr/>
            <p:nvPr/>
          </p:nvSpPr>
          <p:spPr>
            <a:xfrm>
              <a:off x="804600" y="5897160"/>
              <a:ext cx="113760" cy="673920"/>
            </a:xfrm>
            <a:custGeom>
              <a:avLst/>
              <a:gdLst>
                <a:gd name="textAreaLeft" fmla="*/ 0 w 113760"/>
                <a:gd name="textAreaRight" fmla="*/ 114120 w 113760"/>
                <a:gd name="textAreaTop" fmla="*/ 0 h 673920"/>
                <a:gd name="textAreaBottom" fmla="*/ 674280 h 67392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02" name="Freeform 37"/>
            <p:cNvSpPr/>
            <p:nvPr/>
          </p:nvSpPr>
          <p:spPr>
            <a:xfrm>
              <a:off x="804600" y="5772600"/>
              <a:ext cx="31320" cy="227520"/>
            </a:xfrm>
            <a:custGeom>
              <a:avLst/>
              <a:gdLst>
                <a:gd name="textAreaLeft" fmla="*/ 0 w 31320"/>
                <a:gd name="textAreaRight" fmla="*/ 31680 w 31320"/>
                <a:gd name="textAreaTop" fmla="*/ 0 h 227520"/>
                <a:gd name="textAreaBottom" fmla="*/ 227880 h 22752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03" name="Freeform 38"/>
            <p:cNvSpPr/>
            <p:nvPr/>
          </p:nvSpPr>
          <p:spPr>
            <a:xfrm>
              <a:off x="831600" y="6322680"/>
              <a:ext cx="174240" cy="530280"/>
            </a:xfrm>
            <a:custGeom>
              <a:avLst/>
              <a:gdLst>
                <a:gd name="textAreaLeft" fmla="*/ 0 w 174240"/>
                <a:gd name="textAreaRight" fmla="*/ 174600 w 174240"/>
                <a:gd name="textAreaTop" fmla="*/ 0 h 530280"/>
                <a:gd name="textAreaBottom" fmla="*/ 530640 h 53028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sp>
        <p:nvSpPr>
          <p:cNvPr id="404" name="Rectangle 61"/>
          <p:cNvSpPr/>
          <p:nvPr/>
        </p:nvSpPr>
        <p:spPr>
          <a:xfrm>
            <a:off x="0" y="0"/>
            <a:ext cx="182520" cy="685764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sp>
        <p:nvSpPr>
          <p:cNvPr id="405" name="PlaceHolder 1"/>
          <p:cNvSpPr>
            <a:spLocks noGrp="1"/>
          </p:cNvSpPr>
          <p:nvPr>
            <p:ph type="title"/>
          </p:nvPr>
        </p:nvSpPr>
        <p:spPr>
          <a:xfrm>
            <a:off x="1945080" y="624240"/>
            <a:ext cx="6588720" cy="1280520"/>
          </a:xfrm>
          <a:prstGeom prst="rect">
            <a:avLst/>
          </a:prstGeom>
          <a:noFill/>
          <a:ln w="0">
            <a:noFill/>
          </a:ln>
        </p:spPr>
        <p:txBody>
          <a:bodyPr lIns="91440" rIns="91440" tIns="45720" bIns="45720" anchor="t">
            <a:noAutofit/>
          </a:bodyPr>
          <a:p>
            <a:pPr indent="0" defTabSz="457200">
              <a:lnSpc>
                <a:spcPct val="100000"/>
              </a:lnSpc>
              <a:buNone/>
            </a:pPr>
            <a:r>
              <a:rPr b="0" lang="it-IT" sz="3600" spc="-1" strike="noStrike">
                <a:solidFill>
                  <a:schemeClr val="accent2">
                    <a:lumMod val="75000"/>
                  </a:schemeClr>
                </a:solidFill>
                <a:latin typeface="Century Gothic"/>
              </a:rPr>
              <a:t>Fare clic per modificare lo stile del titolo dello schema</a:t>
            </a:r>
            <a:endParaRPr b="0" lang="en-US" sz="3600" spc="-1" strike="noStrike">
              <a:solidFill>
                <a:schemeClr val="dk1"/>
              </a:solidFill>
              <a:latin typeface="Century Gothic"/>
            </a:endParaRPr>
          </a:p>
        </p:txBody>
      </p:sp>
      <p:sp>
        <p:nvSpPr>
          <p:cNvPr id="406" name="PlaceHolder 2"/>
          <p:cNvSpPr>
            <a:spLocks noGrp="1"/>
          </p:cNvSpPr>
          <p:nvPr>
            <p:ph type="body"/>
          </p:nvPr>
        </p:nvSpPr>
        <p:spPr>
          <a:xfrm>
            <a:off x="2265480" y="2226600"/>
            <a:ext cx="2874240" cy="576000"/>
          </a:xfrm>
          <a:prstGeom prst="rect">
            <a:avLst/>
          </a:prstGeom>
          <a:noFill/>
          <a:ln w="0">
            <a:noFill/>
          </a:ln>
        </p:spPr>
        <p:txBody>
          <a:bodyPr lIns="91440" rIns="91440" tIns="45720" bIns="45720" anchor="b">
            <a:noAutofit/>
          </a:bodyPr>
          <a:p>
            <a:pPr indent="0" defTabSz="457200">
              <a:lnSpc>
                <a:spcPct val="100000"/>
              </a:lnSpc>
              <a:spcBef>
                <a:spcPts val="1001"/>
              </a:spcBef>
              <a:buNone/>
              <a:tabLst>
                <a:tab algn="l" pos="0"/>
              </a:tabLst>
            </a:pPr>
            <a:r>
              <a:rPr b="0" lang="it-IT" sz="2400" spc="-1" strike="noStrike">
                <a:solidFill>
                  <a:schemeClr val="dk1">
                    <a:lumMod val="75000"/>
                    <a:lumOff val="25000"/>
                  </a:schemeClr>
                </a:solidFill>
                <a:latin typeface="Century Gothic"/>
              </a:rPr>
              <a:t>Fare clic per modificare gli stili del testo dello schema</a:t>
            </a:r>
            <a:endParaRPr b="0" lang="en-US" sz="2400" spc="-1" strike="noStrike">
              <a:solidFill>
                <a:schemeClr val="dk1">
                  <a:lumMod val="75000"/>
                  <a:lumOff val="25000"/>
                </a:schemeClr>
              </a:solidFill>
              <a:latin typeface="Century Gothic"/>
            </a:endParaRPr>
          </a:p>
        </p:txBody>
      </p:sp>
      <p:sp>
        <p:nvSpPr>
          <p:cNvPr id="407" name="PlaceHolder 3"/>
          <p:cNvSpPr>
            <a:spLocks noGrp="1"/>
          </p:cNvSpPr>
          <p:nvPr>
            <p:ph type="body"/>
          </p:nvPr>
        </p:nvSpPr>
        <p:spPr>
          <a:xfrm>
            <a:off x="1942560" y="2802960"/>
            <a:ext cx="3197160" cy="3105360"/>
          </a:xfrm>
          <a:prstGeom prst="rect">
            <a:avLst/>
          </a:prstGeom>
          <a:noFill/>
          <a:ln w="0">
            <a:noFill/>
          </a:ln>
        </p:spPr>
        <p:txBody>
          <a:bodyPr lIns="91440" rIns="91440" tIns="45720" bIns="45720" anchor="t">
            <a:normAutofit/>
          </a:bodyPr>
          <a:p>
            <a:pPr marL="343080" indent="-343080" defTabSz="457200">
              <a:lnSpc>
                <a:spcPct val="100000"/>
              </a:lnSpc>
              <a:spcBef>
                <a:spcPts val="1001"/>
              </a:spcBef>
              <a:buClr>
                <a:srgbClr val="4a66ac"/>
              </a:buClr>
              <a:buFont typeface="Wingdings 3" charset="2"/>
              <a:buChar char=""/>
            </a:pPr>
            <a:r>
              <a:rPr b="0" lang="it-IT" sz="1800" spc="-1" strike="noStrike">
                <a:solidFill>
                  <a:schemeClr val="dk1">
                    <a:lumMod val="75000"/>
                    <a:lumOff val="25000"/>
                  </a:schemeClr>
                </a:solidFill>
                <a:latin typeface="Century Gothic"/>
              </a:rPr>
              <a:t>Fare clic per modificare gli stili del testo dello schema</a:t>
            </a:r>
            <a:endParaRPr b="0" lang="en-US" sz="1800" spc="-1" strike="noStrike">
              <a:solidFill>
                <a:schemeClr val="dk1">
                  <a:lumMod val="75000"/>
                  <a:lumOff val="25000"/>
                </a:schemeClr>
              </a:solidFill>
              <a:latin typeface="Century Gothic"/>
            </a:endParaRPr>
          </a:p>
          <a:p>
            <a:pPr lvl="1" marL="743040" indent="-285840" defTabSz="457200">
              <a:lnSpc>
                <a:spcPct val="100000"/>
              </a:lnSpc>
              <a:spcBef>
                <a:spcPts val="1001"/>
              </a:spcBef>
              <a:buClr>
                <a:srgbClr val="4a66ac"/>
              </a:buClr>
              <a:buFont typeface="Wingdings 3" charset="2"/>
              <a:buChar char=""/>
            </a:pPr>
            <a:r>
              <a:rPr b="0" lang="it-IT" sz="1600" spc="-1" strike="noStrike">
                <a:solidFill>
                  <a:schemeClr val="dk1">
                    <a:lumMod val="75000"/>
                    <a:lumOff val="25000"/>
                  </a:schemeClr>
                </a:solidFill>
                <a:latin typeface="Century Gothic"/>
              </a:rPr>
              <a:t>Secondo livello</a:t>
            </a:r>
            <a:endParaRPr b="0" lang="en-US" sz="1600" spc="-1" strike="noStrike">
              <a:solidFill>
                <a:schemeClr val="dk1">
                  <a:lumMod val="75000"/>
                  <a:lumOff val="25000"/>
                </a:schemeClr>
              </a:solidFill>
              <a:latin typeface="Century Gothic"/>
            </a:endParaRPr>
          </a:p>
          <a:p>
            <a:pPr lvl="2" marL="1143000" indent="-228600" defTabSz="457200">
              <a:lnSpc>
                <a:spcPct val="100000"/>
              </a:lnSpc>
              <a:spcBef>
                <a:spcPts val="1001"/>
              </a:spcBef>
              <a:buClr>
                <a:srgbClr val="4a66ac"/>
              </a:buClr>
              <a:buFont typeface="Wingdings 3" charset="2"/>
              <a:buChar char=""/>
            </a:pPr>
            <a:r>
              <a:rPr b="0" lang="it-IT" sz="1400" spc="-1" strike="noStrike">
                <a:solidFill>
                  <a:schemeClr val="dk1">
                    <a:lumMod val="75000"/>
                    <a:lumOff val="25000"/>
                  </a:schemeClr>
                </a:solidFill>
                <a:latin typeface="Century Gothic"/>
              </a:rPr>
              <a:t>Terzo livello</a:t>
            </a:r>
            <a:endParaRPr b="0" lang="en-US" sz="1400" spc="-1" strike="noStrike">
              <a:solidFill>
                <a:schemeClr val="dk1">
                  <a:lumMod val="75000"/>
                  <a:lumOff val="25000"/>
                </a:schemeClr>
              </a:solidFill>
              <a:latin typeface="Century Gothic"/>
            </a:endParaRPr>
          </a:p>
          <a:p>
            <a:pPr lvl="3" marL="1600200" indent="-228600" defTabSz="457200">
              <a:lnSpc>
                <a:spcPct val="100000"/>
              </a:lnSpc>
              <a:spcBef>
                <a:spcPts val="1001"/>
              </a:spcBef>
              <a:buClr>
                <a:srgbClr val="4a66ac"/>
              </a:buClr>
              <a:buFont typeface="Wingdings 3" charset="2"/>
              <a:buChar char=""/>
            </a:pPr>
            <a:r>
              <a:rPr b="0" lang="it-IT" sz="1200" spc="-1" strike="noStrike">
                <a:solidFill>
                  <a:schemeClr val="dk1">
                    <a:lumMod val="75000"/>
                    <a:lumOff val="25000"/>
                  </a:schemeClr>
                </a:solidFill>
                <a:latin typeface="Century Gothic"/>
              </a:rPr>
              <a:t>Quarto livello</a:t>
            </a:r>
            <a:endParaRPr b="0" lang="en-US" sz="1200" spc="-1" strike="noStrike">
              <a:solidFill>
                <a:schemeClr val="dk1">
                  <a:lumMod val="75000"/>
                  <a:lumOff val="25000"/>
                </a:schemeClr>
              </a:solidFill>
              <a:latin typeface="Century Gothic"/>
            </a:endParaRPr>
          </a:p>
          <a:p>
            <a:pPr lvl="4" marL="2057400" indent="-228600" defTabSz="457200">
              <a:lnSpc>
                <a:spcPct val="100000"/>
              </a:lnSpc>
              <a:spcBef>
                <a:spcPts val="1001"/>
              </a:spcBef>
              <a:buClr>
                <a:srgbClr val="4a66ac"/>
              </a:buClr>
              <a:buFont typeface="Wingdings 3" charset="2"/>
              <a:buChar char=""/>
            </a:pPr>
            <a:r>
              <a:rPr b="0" lang="it-IT" sz="1200" spc="-1" strike="noStrike">
                <a:solidFill>
                  <a:schemeClr val="dk1">
                    <a:lumMod val="75000"/>
                    <a:lumOff val="25000"/>
                  </a:schemeClr>
                </a:solidFill>
                <a:latin typeface="Century Gothic"/>
              </a:rPr>
              <a:t>Quinto livello</a:t>
            </a:r>
            <a:endParaRPr b="0" lang="en-US" sz="1200" spc="-1" strike="noStrike">
              <a:solidFill>
                <a:schemeClr val="dk1">
                  <a:lumMod val="75000"/>
                  <a:lumOff val="25000"/>
                </a:schemeClr>
              </a:solidFill>
              <a:latin typeface="Century Gothic"/>
            </a:endParaRPr>
          </a:p>
        </p:txBody>
      </p:sp>
      <p:sp>
        <p:nvSpPr>
          <p:cNvPr id="408" name="PlaceHolder 4"/>
          <p:cNvSpPr>
            <a:spLocks noGrp="1"/>
          </p:cNvSpPr>
          <p:nvPr>
            <p:ph type="body"/>
          </p:nvPr>
        </p:nvSpPr>
        <p:spPr>
          <a:xfrm>
            <a:off x="5656320" y="2223360"/>
            <a:ext cx="2872800" cy="576000"/>
          </a:xfrm>
          <a:prstGeom prst="rect">
            <a:avLst/>
          </a:prstGeom>
          <a:noFill/>
          <a:ln w="0">
            <a:noFill/>
          </a:ln>
        </p:spPr>
        <p:txBody>
          <a:bodyPr lIns="91440" rIns="91440" tIns="45720" bIns="45720" anchor="b">
            <a:noAutofit/>
          </a:bodyPr>
          <a:p>
            <a:pPr indent="0" defTabSz="457200">
              <a:lnSpc>
                <a:spcPct val="100000"/>
              </a:lnSpc>
              <a:spcBef>
                <a:spcPts val="1001"/>
              </a:spcBef>
              <a:buNone/>
              <a:tabLst>
                <a:tab algn="l" pos="0"/>
              </a:tabLst>
            </a:pPr>
            <a:r>
              <a:rPr b="0" lang="it-IT" sz="2400" spc="-1" strike="noStrike">
                <a:solidFill>
                  <a:schemeClr val="dk1">
                    <a:lumMod val="75000"/>
                    <a:lumOff val="25000"/>
                  </a:schemeClr>
                </a:solidFill>
                <a:latin typeface="Century Gothic"/>
              </a:rPr>
              <a:t>Fare clic per modificare gli stili del testo dello schema</a:t>
            </a:r>
            <a:endParaRPr b="0" lang="en-US" sz="2400" spc="-1" strike="noStrike">
              <a:solidFill>
                <a:schemeClr val="dk1">
                  <a:lumMod val="75000"/>
                  <a:lumOff val="25000"/>
                </a:schemeClr>
              </a:solidFill>
              <a:latin typeface="Century Gothic"/>
            </a:endParaRPr>
          </a:p>
        </p:txBody>
      </p:sp>
      <p:sp>
        <p:nvSpPr>
          <p:cNvPr id="409" name="PlaceHolder 5"/>
          <p:cNvSpPr>
            <a:spLocks noGrp="1"/>
          </p:cNvSpPr>
          <p:nvPr>
            <p:ph type="body"/>
          </p:nvPr>
        </p:nvSpPr>
        <p:spPr>
          <a:xfrm>
            <a:off x="5333760" y="2799720"/>
            <a:ext cx="3195360" cy="3105360"/>
          </a:xfrm>
          <a:prstGeom prst="rect">
            <a:avLst/>
          </a:prstGeom>
          <a:noFill/>
          <a:ln w="0">
            <a:noFill/>
          </a:ln>
        </p:spPr>
        <p:txBody>
          <a:bodyPr lIns="91440" rIns="91440" tIns="45720" bIns="45720" anchor="t">
            <a:normAutofit/>
          </a:bodyPr>
          <a:p>
            <a:pPr marL="343080" indent="-343080" defTabSz="457200">
              <a:lnSpc>
                <a:spcPct val="100000"/>
              </a:lnSpc>
              <a:spcBef>
                <a:spcPts val="1001"/>
              </a:spcBef>
              <a:buClr>
                <a:srgbClr val="4a66ac"/>
              </a:buClr>
              <a:buFont typeface="Wingdings 3" charset="2"/>
              <a:buChar char=""/>
            </a:pPr>
            <a:r>
              <a:rPr b="0" lang="it-IT" sz="1800" spc="-1" strike="noStrike">
                <a:solidFill>
                  <a:schemeClr val="dk1">
                    <a:lumMod val="75000"/>
                    <a:lumOff val="25000"/>
                  </a:schemeClr>
                </a:solidFill>
                <a:latin typeface="Century Gothic"/>
              </a:rPr>
              <a:t>Fare clic per modificare gli stili del testo dello schema</a:t>
            </a:r>
            <a:endParaRPr b="0" lang="en-US" sz="1800" spc="-1" strike="noStrike">
              <a:solidFill>
                <a:schemeClr val="dk1">
                  <a:lumMod val="75000"/>
                  <a:lumOff val="25000"/>
                </a:schemeClr>
              </a:solidFill>
              <a:latin typeface="Century Gothic"/>
            </a:endParaRPr>
          </a:p>
          <a:p>
            <a:pPr lvl="1" marL="743040" indent="-285840" defTabSz="457200">
              <a:lnSpc>
                <a:spcPct val="100000"/>
              </a:lnSpc>
              <a:spcBef>
                <a:spcPts val="1001"/>
              </a:spcBef>
              <a:buClr>
                <a:srgbClr val="4a66ac"/>
              </a:buClr>
              <a:buFont typeface="Wingdings 3" charset="2"/>
              <a:buChar char=""/>
            </a:pPr>
            <a:r>
              <a:rPr b="0" lang="it-IT" sz="1600" spc="-1" strike="noStrike">
                <a:solidFill>
                  <a:schemeClr val="dk1">
                    <a:lumMod val="75000"/>
                    <a:lumOff val="25000"/>
                  </a:schemeClr>
                </a:solidFill>
                <a:latin typeface="Century Gothic"/>
              </a:rPr>
              <a:t>Secondo livello</a:t>
            </a:r>
            <a:endParaRPr b="0" lang="en-US" sz="1600" spc="-1" strike="noStrike">
              <a:solidFill>
                <a:schemeClr val="dk1">
                  <a:lumMod val="75000"/>
                  <a:lumOff val="25000"/>
                </a:schemeClr>
              </a:solidFill>
              <a:latin typeface="Century Gothic"/>
            </a:endParaRPr>
          </a:p>
          <a:p>
            <a:pPr lvl="2" marL="1143000" indent="-228600" defTabSz="457200">
              <a:lnSpc>
                <a:spcPct val="100000"/>
              </a:lnSpc>
              <a:spcBef>
                <a:spcPts val="1001"/>
              </a:spcBef>
              <a:buClr>
                <a:srgbClr val="4a66ac"/>
              </a:buClr>
              <a:buFont typeface="Wingdings 3" charset="2"/>
              <a:buChar char=""/>
            </a:pPr>
            <a:r>
              <a:rPr b="0" lang="it-IT" sz="1400" spc="-1" strike="noStrike">
                <a:solidFill>
                  <a:schemeClr val="dk1">
                    <a:lumMod val="75000"/>
                    <a:lumOff val="25000"/>
                  </a:schemeClr>
                </a:solidFill>
                <a:latin typeface="Century Gothic"/>
              </a:rPr>
              <a:t>Terzo livello</a:t>
            </a:r>
            <a:endParaRPr b="0" lang="en-US" sz="1400" spc="-1" strike="noStrike">
              <a:solidFill>
                <a:schemeClr val="dk1">
                  <a:lumMod val="75000"/>
                  <a:lumOff val="25000"/>
                </a:schemeClr>
              </a:solidFill>
              <a:latin typeface="Century Gothic"/>
            </a:endParaRPr>
          </a:p>
          <a:p>
            <a:pPr lvl="3" marL="1600200" indent="-228600" defTabSz="457200">
              <a:lnSpc>
                <a:spcPct val="100000"/>
              </a:lnSpc>
              <a:spcBef>
                <a:spcPts val="1001"/>
              </a:spcBef>
              <a:buClr>
                <a:srgbClr val="4a66ac"/>
              </a:buClr>
              <a:buFont typeface="Wingdings 3" charset="2"/>
              <a:buChar char=""/>
            </a:pPr>
            <a:r>
              <a:rPr b="0" lang="it-IT" sz="1200" spc="-1" strike="noStrike">
                <a:solidFill>
                  <a:schemeClr val="dk1">
                    <a:lumMod val="75000"/>
                    <a:lumOff val="25000"/>
                  </a:schemeClr>
                </a:solidFill>
                <a:latin typeface="Century Gothic"/>
              </a:rPr>
              <a:t>Quarto livello</a:t>
            </a:r>
            <a:endParaRPr b="0" lang="en-US" sz="1200" spc="-1" strike="noStrike">
              <a:solidFill>
                <a:schemeClr val="dk1">
                  <a:lumMod val="75000"/>
                  <a:lumOff val="25000"/>
                </a:schemeClr>
              </a:solidFill>
              <a:latin typeface="Century Gothic"/>
            </a:endParaRPr>
          </a:p>
          <a:p>
            <a:pPr lvl="4" marL="2057400" indent="-228600" defTabSz="457200">
              <a:lnSpc>
                <a:spcPct val="100000"/>
              </a:lnSpc>
              <a:spcBef>
                <a:spcPts val="1001"/>
              </a:spcBef>
              <a:buClr>
                <a:srgbClr val="4a66ac"/>
              </a:buClr>
              <a:buFont typeface="Wingdings 3" charset="2"/>
              <a:buChar char=""/>
            </a:pPr>
            <a:r>
              <a:rPr b="0" lang="it-IT" sz="1200" spc="-1" strike="noStrike">
                <a:solidFill>
                  <a:schemeClr val="dk1">
                    <a:lumMod val="75000"/>
                    <a:lumOff val="25000"/>
                  </a:schemeClr>
                </a:solidFill>
                <a:latin typeface="Century Gothic"/>
              </a:rPr>
              <a:t>Quinto livello</a:t>
            </a:r>
            <a:endParaRPr b="0" lang="en-US" sz="1200" spc="-1" strike="noStrike">
              <a:solidFill>
                <a:schemeClr val="dk1">
                  <a:lumMod val="75000"/>
                  <a:lumOff val="25000"/>
                </a:schemeClr>
              </a:solidFill>
              <a:latin typeface="Century Gothic"/>
            </a:endParaRPr>
          </a:p>
        </p:txBody>
      </p:sp>
      <p:sp>
        <p:nvSpPr>
          <p:cNvPr id="410" name="PlaceHolder 6"/>
          <p:cNvSpPr>
            <a:spLocks noGrp="1"/>
          </p:cNvSpPr>
          <p:nvPr>
            <p:ph type="dt" idx="34"/>
          </p:nvPr>
        </p:nvSpPr>
        <p:spPr>
          <a:xfrm>
            <a:off x="7772400" y="6135120"/>
            <a:ext cx="766080" cy="369720"/>
          </a:xfrm>
          <a:prstGeom prst="rect">
            <a:avLst/>
          </a:prstGeom>
          <a:noFill/>
          <a:ln w="0">
            <a:noFill/>
          </a:ln>
        </p:spPr>
        <p:txBody>
          <a:bodyPr lIns="91440" rIns="91440" tIns="45720" bIns="45720" anchor="ctr">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411" name="PlaceHolder 7"/>
          <p:cNvSpPr>
            <a:spLocks noGrp="1"/>
          </p:cNvSpPr>
          <p:nvPr>
            <p:ph type="ftr" idx="35"/>
          </p:nvPr>
        </p:nvSpPr>
        <p:spPr>
          <a:xfrm>
            <a:off x="1942560" y="6135840"/>
            <a:ext cx="5716080" cy="364680"/>
          </a:xfrm>
          <a:prstGeom prst="rect">
            <a:avLst/>
          </a:prstGeom>
          <a:noFill/>
          <a:ln w="0">
            <a:noFill/>
          </a:ln>
        </p:spPr>
        <p:txBody>
          <a:bodyPr lIns="91440" rIns="91440" tIns="45720" bIns="45720" anchor="ctr">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412" name="Freeform 11"/>
          <p:cNvSpPr/>
          <p:nvPr/>
        </p:nvSpPr>
        <p:spPr>
          <a:xfrm flipV="1">
            <a:off x="0" y="711000"/>
            <a:ext cx="1357920" cy="507600"/>
          </a:xfrm>
          <a:custGeom>
            <a:avLst/>
            <a:gdLst>
              <a:gd name="textAreaLeft" fmla="*/ 0 w 1357920"/>
              <a:gd name="textAreaRight" fmla="*/ 1358280 w 1357920"/>
              <a:gd name="textAreaTop" fmla="*/ 360 h 507600"/>
              <a:gd name="textAreaBottom" fmla="*/ 508320 h 507600"/>
            </a:gdLst>
            <a:ahLst/>
            <a:rect l="textAreaLeft" t="textAreaTop" r="textAreaRight" b="textAreaBottom"/>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13" name="PlaceHolder 8"/>
          <p:cNvSpPr>
            <a:spLocks noGrp="1"/>
          </p:cNvSpPr>
          <p:nvPr>
            <p:ph type="sldNum" idx="36"/>
          </p:nvPr>
        </p:nvSpPr>
        <p:spPr>
          <a:xfrm>
            <a:off x="511200" y="787680"/>
            <a:ext cx="584640" cy="364680"/>
          </a:xfrm>
          <a:prstGeom prst="rect">
            <a:avLst/>
          </a:prstGeom>
          <a:noFill/>
          <a:ln w="0">
            <a:noFill/>
          </a:ln>
        </p:spPr>
        <p:txBody>
          <a:bodyPr lIns="91440" rIns="91440" tIns="45720" bIns="45720" anchor="ctr">
            <a:noAutofit/>
          </a:bodyPr>
          <a:lstStyle>
            <a:lvl1pPr indent="0" algn="r" defTabSz="457200">
              <a:lnSpc>
                <a:spcPct val="100000"/>
              </a:lnSpc>
              <a:buNone/>
              <a:defRPr b="0" lang="it-IT" sz="2000" spc="-1" strike="noStrike">
                <a:solidFill>
                  <a:srgbClr val="feffff"/>
                </a:solidFill>
                <a:latin typeface="Century Gothic"/>
              </a:defRPr>
            </a:lvl1pPr>
          </a:lstStyle>
          <a:p>
            <a:pPr indent="0" algn="r" defTabSz="457200">
              <a:lnSpc>
                <a:spcPct val="100000"/>
              </a:lnSpc>
              <a:buNone/>
            </a:pPr>
            <a:fld id="{31E94DF3-E7BE-4479-BFA4-65CE16DEAC95}" type="slidenum">
              <a:rPr b="0" lang="it-IT" sz="2000" spc="-1" strike="noStrike">
                <a:solidFill>
                  <a:srgbClr val="feffff"/>
                </a:solidFill>
                <a:latin typeface="Century Gothic"/>
              </a:rPr>
              <a:t>&lt;numero&gt;</a:t>
            </a:fld>
            <a:endParaRPr b="0" lang="it-IT"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1" r:id="rId2"/>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9ac3fd"/>
            </a:gs>
          </a:gsLst>
          <a:lin ang="5400000"/>
        </a:gradFill>
      </p:bgPr>
    </p:bg>
    <p:spTree>
      <p:nvGrpSpPr>
        <p:cNvPr id="1" name=""/>
        <p:cNvGrpSpPr/>
        <p:nvPr/>
      </p:nvGrpSpPr>
      <p:grpSpPr>
        <a:xfrm>
          <a:off x="0" y="0"/>
          <a:ext cx="0" cy="0"/>
          <a:chOff x="0" y="0"/>
          <a:chExt cx="0" cy="0"/>
        </a:xfrm>
      </p:grpSpPr>
      <p:grpSp>
        <p:nvGrpSpPr>
          <p:cNvPr id="414" name="Group 35"/>
          <p:cNvGrpSpPr/>
          <p:nvPr/>
        </p:nvGrpSpPr>
        <p:grpSpPr>
          <a:xfrm>
            <a:off x="0" y="228600"/>
            <a:ext cx="1980720" cy="6638400"/>
            <a:chOff x="0" y="228600"/>
            <a:chExt cx="1980720" cy="6638400"/>
          </a:xfrm>
        </p:grpSpPr>
        <p:sp>
          <p:nvSpPr>
            <p:cNvPr id="415" name="Freeform 11"/>
            <p:cNvSpPr/>
            <p:nvPr/>
          </p:nvSpPr>
          <p:spPr>
            <a:xfrm>
              <a:off x="0" y="2575080"/>
              <a:ext cx="69480" cy="625680"/>
            </a:xfrm>
            <a:custGeom>
              <a:avLst/>
              <a:gdLst>
                <a:gd name="textAreaLeft" fmla="*/ 0 w 69480"/>
                <a:gd name="textAreaRight" fmla="*/ 69840 w 69480"/>
                <a:gd name="textAreaTop" fmla="*/ 0 h 625680"/>
                <a:gd name="textAreaBottom" fmla="*/ 626040 h 62568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16" name="Freeform 12"/>
            <p:cNvSpPr/>
            <p:nvPr/>
          </p:nvSpPr>
          <p:spPr>
            <a:xfrm>
              <a:off x="89280" y="3156480"/>
              <a:ext cx="448920" cy="2322000"/>
            </a:xfrm>
            <a:custGeom>
              <a:avLst/>
              <a:gdLst>
                <a:gd name="textAreaLeft" fmla="*/ 0 w 448920"/>
                <a:gd name="textAreaRight" fmla="*/ 449280 w 448920"/>
                <a:gd name="textAreaTop" fmla="*/ 0 h 2322000"/>
                <a:gd name="textAreaBottom" fmla="*/ 2322360 h 232200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17" name="Freeform 13"/>
            <p:cNvSpPr/>
            <p:nvPr/>
          </p:nvSpPr>
          <p:spPr>
            <a:xfrm>
              <a:off x="560520" y="5447160"/>
              <a:ext cx="423000" cy="1419840"/>
            </a:xfrm>
            <a:custGeom>
              <a:avLst/>
              <a:gdLst>
                <a:gd name="textAreaLeft" fmla="*/ 0 w 423000"/>
                <a:gd name="textAreaRight" fmla="*/ 423360 w 423000"/>
                <a:gd name="textAreaTop" fmla="*/ 0 h 1419840"/>
                <a:gd name="textAreaBottom" fmla="*/ 1420200 h 141984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18" name="Freeform 14"/>
            <p:cNvSpPr/>
            <p:nvPr/>
          </p:nvSpPr>
          <p:spPr>
            <a:xfrm>
              <a:off x="666720" y="6503760"/>
              <a:ext cx="118800" cy="363240"/>
            </a:xfrm>
            <a:custGeom>
              <a:avLst/>
              <a:gdLst>
                <a:gd name="textAreaLeft" fmla="*/ 0 w 118800"/>
                <a:gd name="textAreaRight" fmla="*/ 119160 w 118800"/>
                <a:gd name="textAreaTop" fmla="*/ 0 h 363240"/>
                <a:gd name="textAreaBottom" fmla="*/ 363600 h 36324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19" name="Freeform 15"/>
            <p:cNvSpPr/>
            <p:nvPr/>
          </p:nvSpPr>
          <p:spPr>
            <a:xfrm>
              <a:off x="69840" y="3201120"/>
              <a:ext cx="570600" cy="3328200"/>
            </a:xfrm>
            <a:custGeom>
              <a:avLst/>
              <a:gdLst>
                <a:gd name="textAreaLeft" fmla="*/ 0 w 570600"/>
                <a:gd name="textAreaRight" fmla="*/ 570960 w 570600"/>
                <a:gd name="textAreaTop" fmla="*/ 0 h 3328200"/>
                <a:gd name="textAreaBottom" fmla="*/ 3328560 h 332820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20" name="Freeform 16"/>
            <p:cNvSpPr/>
            <p:nvPr/>
          </p:nvSpPr>
          <p:spPr>
            <a:xfrm>
              <a:off x="15480" y="228600"/>
              <a:ext cx="73440" cy="2927520"/>
            </a:xfrm>
            <a:custGeom>
              <a:avLst/>
              <a:gdLst>
                <a:gd name="textAreaLeft" fmla="*/ 0 w 73440"/>
                <a:gd name="textAreaRight" fmla="*/ 73800 w 73440"/>
                <a:gd name="textAreaTop" fmla="*/ 0 h 2927520"/>
                <a:gd name="textAreaBottom" fmla="*/ 2927880 h 292752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21" name="Freeform 17"/>
            <p:cNvSpPr/>
            <p:nvPr/>
          </p:nvSpPr>
          <p:spPr>
            <a:xfrm>
              <a:off x="54360" y="2944080"/>
              <a:ext cx="54000" cy="493560"/>
            </a:xfrm>
            <a:custGeom>
              <a:avLst/>
              <a:gdLst>
                <a:gd name="textAreaLeft" fmla="*/ 0 w 54000"/>
                <a:gd name="textAreaRight" fmla="*/ 54360 w 54000"/>
                <a:gd name="textAreaTop" fmla="*/ 0 h 493560"/>
                <a:gd name="textAreaBottom" fmla="*/ 493920 h 49356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22" name="Freeform 18"/>
            <p:cNvSpPr/>
            <p:nvPr/>
          </p:nvSpPr>
          <p:spPr>
            <a:xfrm>
              <a:off x="534960" y="5478840"/>
              <a:ext cx="131760" cy="1024560"/>
            </a:xfrm>
            <a:custGeom>
              <a:avLst/>
              <a:gdLst>
                <a:gd name="textAreaLeft" fmla="*/ 0 w 131760"/>
                <a:gd name="textAreaRight" fmla="*/ 132120 w 131760"/>
                <a:gd name="textAreaTop" fmla="*/ 0 h 1024560"/>
                <a:gd name="textAreaBottom" fmla="*/ 1024920 h 102456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23" name="Freeform 19"/>
            <p:cNvSpPr/>
            <p:nvPr/>
          </p:nvSpPr>
          <p:spPr>
            <a:xfrm>
              <a:off x="538560" y="1398960"/>
              <a:ext cx="1442160" cy="4047840"/>
            </a:xfrm>
            <a:custGeom>
              <a:avLst/>
              <a:gdLst>
                <a:gd name="textAreaLeft" fmla="*/ 0 w 1442160"/>
                <a:gd name="textAreaRight" fmla="*/ 1442520 w 1442160"/>
                <a:gd name="textAreaTop" fmla="*/ 0 h 4047840"/>
                <a:gd name="textAreaBottom" fmla="*/ 4048200 h 404784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24" name="Freeform 20"/>
            <p:cNvSpPr/>
            <p:nvPr/>
          </p:nvSpPr>
          <p:spPr>
            <a:xfrm>
              <a:off x="640800" y="6530040"/>
              <a:ext cx="112320" cy="336960"/>
            </a:xfrm>
            <a:custGeom>
              <a:avLst/>
              <a:gdLst>
                <a:gd name="textAreaLeft" fmla="*/ 0 w 112320"/>
                <a:gd name="textAreaRight" fmla="*/ 112680 w 112320"/>
                <a:gd name="textAreaTop" fmla="*/ 0 h 336960"/>
                <a:gd name="textAreaBottom" fmla="*/ 337320 h 33696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25" name="Freeform 21"/>
            <p:cNvSpPr/>
            <p:nvPr/>
          </p:nvSpPr>
          <p:spPr>
            <a:xfrm>
              <a:off x="534960" y="5359320"/>
              <a:ext cx="25560" cy="221400"/>
            </a:xfrm>
            <a:custGeom>
              <a:avLst/>
              <a:gdLst>
                <a:gd name="textAreaLeft" fmla="*/ 0 w 25560"/>
                <a:gd name="textAreaRight" fmla="*/ 25920 w 25560"/>
                <a:gd name="textAreaTop" fmla="*/ 0 h 221400"/>
                <a:gd name="textAreaBottom" fmla="*/ 221760 h 22140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26" name="Freeform 22"/>
            <p:cNvSpPr/>
            <p:nvPr/>
          </p:nvSpPr>
          <p:spPr>
            <a:xfrm>
              <a:off x="590400" y="6244560"/>
              <a:ext cx="165240" cy="622080"/>
            </a:xfrm>
            <a:custGeom>
              <a:avLst/>
              <a:gdLst>
                <a:gd name="textAreaLeft" fmla="*/ 0 w 165240"/>
                <a:gd name="textAreaRight" fmla="*/ 165600 w 165240"/>
                <a:gd name="textAreaTop" fmla="*/ 0 h 622080"/>
                <a:gd name="textAreaBottom" fmla="*/ 622440 h 62208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grpSp>
        <p:nvGrpSpPr>
          <p:cNvPr id="427" name="Group 48"/>
          <p:cNvGrpSpPr/>
          <p:nvPr/>
        </p:nvGrpSpPr>
        <p:grpSpPr>
          <a:xfrm>
            <a:off x="20520" y="720"/>
            <a:ext cx="1951920" cy="6852240"/>
            <a:chOff x="20520" y="720"/>
            <a:chExt cx="1951920" cy="6852240"/>
          </a:xfrm>
        </p:grpSpPr>
        <p:sp>
          <p:nvSpPr>
            <p:cNvPr id="428" name="Freeform 27"/>
            <p:cNvSpPr/>
            <p:nvPr/>
          </p:nvSpPr>
          <p:spPr>
            <a:xfrm>
              <a:off x="20520" y="720"/>
              <a:ext cx="409320" cy="4400640"/>
            </a:xfrm>
            <a:custGeom>
              <a:avLst/>
              <a:gdLst>
                <a:gd name="textAreaLeft" fmla="*/ 0 w 409320"/>
                <a:gd name="textAreaRight" fmla="*/ 409680 w 409320"/>
                <a:gd name="textAreaTop" fmla="*/ 0 h 4400640"/>
                <a:gd name="textAreaBottom" fmla="*/ 4401000 h 440064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29" name="Freeform 28"/>
            <p:cNvSpPr/>
            <p:nvPr/>
          </p:nvSpPr>
          <p:spPr>
            <a:xfrm>
              <a:off x="453600" y="4316400"/>
              <a:ext cx="350280" cy="1580400"/>
            </a:xfrm>
            <a:custGeom>
              <a:avLst/>
              <a:gdLst>
                <a:gd name="textAreaLeft" fmla="*/ 0 w 350280"/>
                <a:gd name="textAreaRight" fmla="*/ 350640 w 350280"/>
                <a:gd name="textAreaTop" fmla="*/ 0 h 1580400"/>
                <a:gd name="textAreaBottom" fmla="*/ 1580760 h 158040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30" name="Freeform 29"/>
            <p:cNvSpPr/>
            <p:nvPr/>
          </p:nvSpPr>
          <p:spPr>
            <a:xfrm>
              <a:off x="831600" y="5862600"/>
              <a:ext cx="356760" cy="990360"/>
            </a:xfrm>
            <a:custGeom>
              <a:avLst/>
              <a:gdLst>
                <a:gd name="textAreaLeft" fmla="*/ 0 w 356760"/>
                <a:gd name="textAreaRight" fmla="*/ 357120 w 356760"/>
                <a:gd name="textAreaTop" fmla="*/ 0 h 990360"/>
                <a:gd name="textAreaBottom" fmla="*/ 990720 h 99036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31" name="Freeform 30"/>
            <p:cNvSpPr/>
            <p:nvPr/>
          </p:nvSpPr>
          <p:spPr>
            <a:xfrm>
              <a:off x="429840" y="4364280"/>
              <a:ext cx="456840" cy="2235600"/>
            </a:xfrm>
            <a:custGeom>
              <a:avLst/>
              <a:gdLst>
                <a:gd name="textAreaLeft" fmla="*/ 0 w 456840"/>
                <a:gd name="textAreaRight" fmla="*/ 457200 w 456840"/>
                <a:gd name="textAreaTop" fmla="*/ 0 h 2235600"/>
                <a:gd name="textAreaBottom" fmla="*/ 2235960 h 223560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32" name="Freeform 31"/>
            <p:cNvSpPr/>
            <p:nvPr/>
          </p:nvSpPr>
          <p:spPr>
            <a:xfrm>
              <a:off x="385560" y="1289160"/>
              <a:ext cx="144000" cy="3026880"/>
            </a:xfrm>
            <a:custGeom>
              <a:avLst/>
              <a:gdLst>
                <a:gd name="textAreaLeft" fmla="*/ 0 w 144000"/>
                <a:gd name="textAreaRight" fmla="*/ 144360 w 144000"/>
                <a:gd name="textAreaTop" fmla="*/ 0 h 3026880"/>
                <a:gd name="textAreaBottom" fmla="*/ 3027240 h 302688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33" name="Freeform 32"/>
            <p:cNvSpPr/>
            <p:nvPr/>
          </p:nvSpPr>
          <p:spPr>
            <a:xfrm>
              <a:off x="918720" y="6571440"/>
              <a:ext cx="110880" cy="281160"/>
            </a:xfrm>
            <a:custGeom>
              <a:avLst/>
              <a:gdLst>
                <a:gd name="textAreaLeft" fmla="*/ 0 w 110880"/>
                <a:gd name="textAreaRight" fmla="*/ 111240 w 110880"/>
                <a:gd name="textAreaTop" fmla="*/ 0 h 281160"/>
                <a:gd name="textAreaBottom" fmla="*/ 281520 h 28116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34" name="Freeform 33"/>
            <p:cNvSpPr/>
            <p:nvPr/>
          </p:nvSpPr>
          <p:spPr>
            <a:xfrm>
              <a:off x="414000" y="4107600"/>
              <a:ext cx="68040" cy="511200"/>
            </a:xfrm>
            <a:custGeom>
              <a:avLst/>
              <a:gdLst>
                <a:gd name="textAreaLeft" fmla="*/ 0 w 68040"/>
                <a:gd name="textAreaRight" fmla="*/ 68400 w 68040"/>
                <a:gd name="textAreaTop" fmla="*/ 0 h 511200"/>
                <a:gd name="textAreaBottom" fmla="*/ 511560 h 51120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35" name="Freeform 34"/>
            <p:cNvSpPr/>
            <p:nvPr/>
          </p:nvSpPr>
          <p:spPr>
            <a:xfrm>
              <a:off x="804600" y="3145680"/>
              <a:ext cx="1167840" cy="2716560"/>
            </a:xfrm>
            <a:custGeom>
              <a:avLst/>
              <a:gdLst>
                <a:gd name="textAreaLeft" fmla="*/ 0 w 1167840"/>
                <a:gd name="textAreaRight" fmla="*/ 1168200 w 1167840"/>
                <a:gd name="textAreaTop" fmla="*/ 0 h 2716560"/>
                <a:gd name="textAreaBottom" fmla="*/ 2716920 h 271656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36" name="Freeform 35"/>
            <p:cNvSpPr/>
            <p:nvPr/>
          </p:nvSpPr>
          <p:spPr>
            <a:xfrm>
              <a:off x="887040" y="6600240"/>
              <a:ext cx="99720" cy="252720"/>
            </a:xfrm>
            <a:custGeom>
              <a:avLst/>
              <a:gdLst>
                <a:gd name="textAreaLeft" fmla="*/ 0 w 99720"/>
                <a:gd name="textAreaRight" fmla="*/ 100080 w 99720"/>
                <a:gd name="textAreaTop" fmla="*/ 0 h 252720"/>
                <a:gd name="textAreaBottom" fmla="*/ 253080 h 25272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37" name="Freeform 36"/>
            <p:cNvSpPr/>
            <p:nvPr/>
          </p:nvSpPr>
          <p:spPr>
            <a:xfrm>
              <a:off x="804600" y="5897160"/>
              <a:ext cx="113760" cy="673920"/>
            </a:xfrm>
            <a:custGeom>
              <a:avLst/>
              <a:gdLst>
                <a:gd name="textAreaLeft" fmla="*/ 0 w 113760"/>
                <a:gd name="textAreaRight" fmla="*/ 114120 w 113760"/>
                <a:gd name="textAreaTop" fmla="*/ 0 h 673920"/>
                <a:gd name="textAreaBottom" fmla="*/ 674280 h 67392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38" name="Freeform 37"/>
            <p:cNvSpPr/>
            <p:nvPr/>
          </p:nvSpPr>
          <p:spPr>
            <a:xfrm>
              <a:off x="804600" y="5772600"/>
              <a:ext cx="31320" cy="227520"/>
            </a:xfrm>
            <a:custGeom>
              <a:avLst/>
              <a:gdLst>
                <a:gd name="textAreaLeft" fmla="*/ 0 w 31320"/>
                <a:gd name="textAreaRight" fmla="*/ 31680 w 31320"/>
                <a:gd name="textAreaTop" fmla="*/ 0 h 227520"/>
                <a:gd name="textAreaBottom" fmla="*/ 227880 h 22752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39" name="Freeform 38"/>
            <p:cNvSpPr/>
            <p:nvPr/>
          </p:nvSpPr>
          <p:spPr>
            <a:xfrm>
              <a:off x="831600" y="6322680"/>
              <a:ext cx="174240" cy="530280"/>
            </a:xfrm>
            <a:custGeom>
              <a:avLst/>
              <a:gdLst>
                <a:gd name="textAreaLeft" fmla="*/ 0 w 174240"/>
                <a:gd name="textAreaRight" fmla="*/ 174600 w 174240"/>
                <a:gd name="textAreaTop" fmla="*/ 0 h 530280"/>
                <a:gd name="textAreaBottom" fmla="*/ 530640 h 53028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sp>
        <p:nvSpPr>
          <p:cNvPr id="440" name="Rectangle 61"/>
          <p:cNvSpPr/>
          <p:nvPr/>
        </p:nvSpPr>
        <p:spPr>
          <a:xfrm>
            <a:off x="0" y="0"/>
            <a:ext cx="182520" cy="685764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sp>
        <p:nvSpPr>
          <p:cNvPr id="441" name="PlaceHolder 1"/>
          <p:cNvSpPr>
            <a:spLocks noGrp="1"/>
          </p:cNvSpPr>
          <p:nvPr>
            <p:ph type="title"/>
          </p:nvPr>
        </p:nvSpPr>
        <p:spPr>
          <a:xfrm>
            <a:off x="1945080" y="624240"/>
            <a:ext cx="6588720" cy="1280520"/>
          </a:xfrm>
          <a:prstGeom prst="rect">
            <a:avLst/>
          </a:prstGeom>
          <a:noFill/>
          <a:ln w="0">
            <a:noFill/>
          </a:ln>
        </p:spPr>
        <p:txBody>
          <a:bodyPr lIns="91440" rIns="91440" tIns="45720" bIns="45720" anchor="t">
            <a:noAutofit/>
          </a:bodyPr>
          <a:p>
            <a:pPr indent="0" defTabSz="457200">
              <a:lnSpc>
                <a:spcPct val="100000"/>
              </a:lnSpc>
              <a:buNone/>
            </a:pPr>
            <a:r>
              <a:rPr b="0" lang="it-IT" sz="3600" spc="-1" strike="noStrike">
                <a:solidFill>
                  <a:schemeClr val="accent2">
                    <a:lumMod val="75000"/>
                  </a:schemeClr>
                </a:solidFill>
                <a:latin typeface="Century Gothic"/>
              </a:rPr>
              <a:t>Fare clic per modificare lo stile del titolo dello schema</a:t>
            </a:r>
            <a:endParaRPr b="0" lang="en-US" sz="3600" spc="-1" strike="noStrike">
              <a:solidFill>
                <a:schemeClr val="dk1"/>
              </a:solidFill>
              <a:latin typeface="Century Gothic"/>
            </a:endParaRPr>
          </a:p>
        </p:txBody>
      </p:sp>
      <p:sp>
        <p:nvSpPr>
          <p:cNvPr id="442" name="PlaceHolder 2"/>
          <p:cNvSpPr>
            <a:spLocks noGrp="1"/>
          </p:cNvSpPr>
          <p:nvPr>
            <p:ph type="dt" idx="37"/>
          </p:nvPr>
        </p:nvSpPr>
        <p:spPr>
          <a:xfrm>
            <a:off x="7772400" y="6135120"/>
            <a:ext cx="766080" cy="369720"/>
          </a:xfrm>
          <a:prstGeom prst="rect">
            <a:avLst/>
          </a:prstGeom>
          <a:noFill/>
          <a:ln w="0">
            <a:noFill/>
          </a:ln>
        </p:spPr>
        <p:txBody>
          <a:bodyPr lIns="91440" rIns="91440" tIns="45720" bIns="45720" anchor="ctr">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443" name="PlaceHolder 3"/>
          <p:cNvSpPr>
            <a:spLocks noGrp="1"/>
          </p:cNvSpPr>
          <p:nvPr>
            <p:ph type="ftr" idx="38"/>
          </p:nvPr>
        </p:nvSpPr>
        <p:spPr>
          <a:xfrm>
            <a:off x="1942560" y="6135840"/>
            <a:ext cx="5716080" cy="364680"/>
          </a:xfrm>
          <a:prstGeom prst="rect">
            <a:avLst/>
          </a:prstGeom>
          <a:noFill/>
          <a:ln w="0">
            <a:noFill/>
          </a:ln>
        </p:spPr>
        <p:txBody>
          <a:bodyPr lIns="91440" rIns="91440" tIns="45720" bIns="45720" anchor="ctr">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444" name="Freeform 11"/>
          <p:cNvSpPr/>
          <p:nvPr/>
        </p:nvSpPr>
        <p:spPr>
          <a:xfrm flipV="1">
            <a:off x="0" y="711000"/>
            <a:ext cx="1357920" cy="507600"/>
          </a:xfrm>
          <a:custGeom>
            <a:avLst/>
            <a:gdLst>
              <a:gd name="textAreaLeft" fmla="*/ 0 w 1357920"/>
              <a:gd name="textAreaRight" fmla="*/ 1358280 w 1357920"/>
              <a:gd name="textAreaTop" fmla="*/ 360 h 507600"/>
              <a:gd name="textAreaBottom" fmla="*/ 508320 h 507600"/>
            </a:gdLst>
            <a:ahLst/>
            <a:rect l="textAreaLeft" t="textAreaTop" r="textAreaRight" b="textAreaBottom"/>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45" name="PlaceHolder 4"/>
          <p:cNvSpPr>
            <a:spLocks noGrp="1"/>
          </p:cNvSpPr>
          <p:nvPr>
            <p:ph type="sldNum" idx="39"/>
          </p:nvPr>
        </p:nvSpPr>
        <p:spPr>
          <a:xfrm>
            <a:off x="511200" y="787680"/>
            <a:ext cx="584640" cy="364680"/>
          </a:xfrm>
          <a:prstGeom prst="rect">
            <a:avLst/>
          </a:prstGeom>
          <a:noFill/>
          <a:ln w="0">
            <a:noFill/>
          </a:ln>
        </p:spPr>
        <p:txBody>
          <a:bodyPr lIns="91440" rIns="91440" tIns="45720" bIns="45720" anchor="ctr">
            <a:noAutofit/>
          </a:bodyPr>
          <a:lstStyle>
            <a:lvl1pPr indent="0" algn="r" defTabSz="457200">
              <a:lnSpc>
                <a:spcPct val="100000"/>
              </a:lnSpc>
              <a:buNone/>
              <a:defRPr b="0" lang="it-IT" sz="2000" spc="-1" strike="noStrike">
                <a:solidFill>
                  <a:srgbClr val="feffff"/>
                </a:solidFill>
                <a:latin typeface="Century Gothic"/>
              </a:defRPr>
            </a:lvl1pPr>
          </a:lstStyle>
          <a:p>
            <a:pPr indent="0" algn="r" defTabSz="457200">
              <a:lnSpc>
                <a:spcPct val="100000"/>
              </a:lnSpc>
              <a:buNone/>
            </a:pPr>
            <a:fld id="{22D90E38-C758-444D-95EC-9A180A78AF1C}" type="slidenum">
              <a:rPr b="0" lang="it-IT" sz="2000" spc="-1" strike="noStrike">
                <a:solidFill>
                  <a:srgbClr val="feffff"/>
                </a:solidFill>
                <a:latin typeface="Century Gothic"/>
              </a:rPr>
              <a:t>&lt;numero&gt;</a:t>
            </a:fld>
            <a:endParaRPr b="0" lang="it-IT" sz="2000" spc="-1" strike="noStrike">
              <a:solidFill>
                <a:srgbClr val="000000"/>
              </a:solidFill>
              <a:latin typeface="Times New Roman"/>
            </a:endParaRPr>
          </a:p>
        </p:txBody>
      </p:sp>
      <p:sp>
        <p:nvSpPr>
          <p:cNvPr id="446"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chemeClr val="dk1">
                    <a:lumMod val="75000"/>
                    <a:lumOff val="25000"/>
                  </a:schemeClr>
                </a:solidFill>
                <a:latin typeface="Century Gothic"/>
              </a:rPr>
              <a:t>Fai clic per modificare il formato del testo della struttura</a:t>
            </a:r>
            <a:endParaRPr b="0" lang="en-US" sz="1800" spc="-1" strike="noStrike">
              <a:solidFill>
                <a:schemeClr val="dk1">
                  <a:lumMod val="75000"/>
                  <a:lumOff val="25000"/>
                </a:schemeClr>
              </a:solidFill>
              <a:latin typeface="Century Gothic"/>
            </a:endParaRPr>
          </a:p>
          <a:p>
            <a:pPr lvl="1" marL="864000" indent="-324000">
              <a:spcBef>
                <a:spcPts val="1134"/>
              </a:spcBef>
              <a:buClr>
                <a:srgbClr val="000000"/>
              </a:buClr>
              <a:buSzPct val="75000"/>
              <a:buFont typeface="Symbol" charset="2"/>
              <a:buChar char=""/>
            </a:pPr>
            <a:r>
              <a:rPr b="0" lang="en-US" sz="1400" spc="-1" strike="noStrike">
                <a:solidFill>
                  <a:schemeClr val="dk1">
                    <a:lumMod val="75000"/>
                    <a:lumOff val="25000"/>
                  </a:schemeClr>
                </a:solidFill>
                <a:latin typeface="Century Gothic"/>
              </a:rPr>
              <a:t>Secondo livello struttura</a:t>
            </a:r>
            <a:endParaRPr b="0" lang="en-US" sz="1400" spc="-1" strike="noStrike">
              <a:solidFill>
                <a:schemeClr val="dk1">
                  <a:lumMod val="75000"/>
                  <a:lumOff val="25000"/>
                </a:schemeClr>
              </a:solidFill>
              <a:latin typeface="Century Gothic"/>
            </a:endParaRPr>
          </a:p>
          <a:p>
            <a:pPr lvl="2" marL="1296000" indent="-288000">
              <a:spcBef>
                <a:spcPts val="850"/>
              </a:spcBef>
              <a:buClr>
                <a:srgbClr val="000000"/>
              </a:buClr>
              <a:buSzPct val="45000"/>
              <a:buFont typeface="Wingdings" charset="2"/>
              <a:buChar char=""/>
            </a:pPr>
            <a:r>
              <a:rPr b="0" lang="en-US" sz="1200" spc="-1" strike="noStrike">
                <a:solidFill>
                  <a:schemeClr val="dk1">
                    <a:lumMod val="75000"/>
                    <a:lumOff val="25000"/>
                  </a:schemeClr>
                </a:solidFill>
                <a:latin typeface="Century Gothic"/>
              </a:rPr>
              <a:t>Terzo livello struttura</a:t>
            </a:r>
            <a:endParaRPr b="0" lang="en-US" sz="1200" spc="-1" strike="noStrike">
              <a:solidFill>
                <a:schemeClr val="dk1">
                  <a:lumMod val="75000"/>
                  <a:lumOff val="25000"/>
                </a:schemeClr>
              </a:solidFill>
              <a:latin typeface="Century Gothic"/>
            </a:endParaRPr>
          </a:p>
          <a:p>
            <a:pPr lvl="3" marL="1728000" indent="-216000">
              <a:spcBef>
                <a:spcPts val="567"/>
              </a:spcBef>
              <a:buClr>
                <a:srgbClr val="000000"/>
              </a:buClr>
              <a:buSzPct val="75000"/>
              <a:buFont typeface="Symbol" charset="2"/>
              <a:buChar char=""/>
            </a:pPr>
            <a:r>
              <a:rPr b="0" lang="en-US" sz="1200" spc="-1" strike="noStrike">
                <a:solidFill>
                  <a:schemeClr val="dk1">
                    <a:lumMod val="75000"/>
                    <a:lumOff val="25000"/>
                  </a:schemeClr>
                </a:solidFill>
                <a:latin typeface="Century Gothic"/>
              </a:rPr>
              <a:t>Quarto livello struttura</a:t>
            </a:r>
            <a:endParaRPr b="0" lang="en-US" sz="1200" spc="-1" strike="noStrike">
              <a:solidFill>
                <a:schemeClr val="dk1">
                  <a:lumMod val="75000"/>
                  <a:lumOff val="25000"/>
                </a:schemeClr>
              </a:solidFill>
              <a:latin typeface="Century Gothic"/>
            </a:endParaRPr>
          </a:p>
          <a:p>
            <a:pPr lvl="4" marL="2160000" indent="-216000">
              <a:spcBef>
                <a:spcPts val="283"/>
              </a:spcBef>
              <a:buClr>
                <a:srgbClr val="000000"/>
              </a:buClr>
              <a:buSzPct val="45000"/>
              <a:buFont typeface="Wingdings" charset="2"/>
              <a:buChar char=""/>
            </a:pPr>
            <a:r>
              <a:rPr b="0" lang="en-US" sz="2000" spc="-1" strike="noStrike">
                <a:solidFill>
                  <a:schemeClr val="dk1">
                    <a:lumMod val="75000"/>
                    <a:lumOff val="25000"/>
                  </a:schemeClr>
                </a:solidFill>
                <a:latin typeface="Century Gothic"/>
              </a:rPr>
              <a:t>Quinto livello struttura</a:t>
            </a:r>
            <a:endParaRPr b="0" lang="en-US" sz="2000" spc="-1" strike="noStrike">
              <a:solidFill>
                <a:schemeClr val="dk1">
                  <a:lumMod val="75000"/>
                  <a:lumOff val="25000"/>
                </a:schemeClr>
              </a:solidFill>
              <a:latin typeface="Century Gothic"/>
            </a:endParaRPr>
          </a:p>
          <a:p>
            <a:pPr lvl="5" marL="2592000" indent="-216000">
              <a:spcBef>
                <a:spcPts val="283"/>
              </a:spcBef>
              <a:buClr>
                <a:srgbClr val="000000"/>
              </a:buClr>
              <a:buSzPct val="45000"/>
              <a:buFont typeface="Wingdings" charset="2"/>
              <a:buChar char=""/>
            </a:pPr>
            <a:r>
              <a:rPr b="0" lang="en-US" sz="2000" spc="-1" strike="noStrike">
                <a:solidFill>
                  <a:schemeClr val="dk1">
                    <a:lumMod val="75000"/>
                    <a:lumOff val="25000"/>
                  </a:schemeClr>
                </a:solidFill>
                <a:latin typeface="Century Gothic"/>
              </a:rPr>
              <a:t>Sesto livello struttura</a:t>
            </a:r>
            <a:endParaRPr b="0" lang="en-US" sz="2000" spc="-1" strike="noStrike">
              <a:solidFill>
                <a:schemeClr val="dk1">
                  <a:lumMod val="75000"/>
                  <a:lumOff val="25000"/>
                </a:schemeClr>
              </a:solidFill>
              <a:latin typeface="Century Gothic"/>
            </a:endParaRPr>
          </a:p>
          <a:p>
            <a:pPr lvl="6" marL="3024000" indent="-216000">
              <a:spcBef>
                <a:spcPts val="283"/>
              </a:spcBef>
              <a:buClr>
                <a:srgbClr val="000000"/>
              </a:buClr>
              <a:buSzPct val="45000"/>
              <a:buFont typeface="Wingdings" charset="2"/>
              <a:buChar char=""/>
            </a:pPr>
            <a:r>
              <a:rPr b="0" lang="en-US" sz="2000" spc="-1" strike="noStrike">
                <a:solidFill>
                  <a:schemeClr val="dk1">
                    <a:lumMod val="75000"/>
                    <a:lumOff val="25000"/>
                  </a:schemeClr>
                </a:solidFill>
                <a:latin typeface="Century Gothic"/>
              </a:rPr>
              <a:t>Settimo livello struttura</a:t>
            </a:r>
            <a:endParaRPr b="0" lang="en-US" sz="2000" spc="-1" strike="noStrike">
              <a:solidFill>
                <a:schemeClr val="dk1">
                  <a:lumMod val="75000"/>
                  <a:lumOff val="25000"/>
                </a:schemeClr>
              </a:solidFill>
              <a:latin typeface="Century Gothic"/>
            </a:endParaRPr>
          </a:p>
        </p:txBody>
      </p:sp>
    </p:spTree>
  </p:cSld>
  <p:clrMap bg1="lt1" bg2="lt2" tx1="dk1" tx2="dk2" accent1="accent1" accent2="accent2" accent3="accent3" accent4="accent4" accent5="accent5" accent6="accent6" hlink="hlink" folHlink="folHlink"/>
  <p:sldLayoutIdLst>
    <p:sldLayoutId id="2147483673" r:id="rId2"/>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9ac3fd"/>
            </a:gs>
          </a:gsLst>
          <a:lin ang="5400000"/>
        </a:gradFill>
      </p:bgPr>
    </p:bg>
    <p:spTree>
      <p:nvGrpSpPr>
        <p:cNvPr id="1" name=""/>
        <p:cNvGrpSpPr/>
        <p:nvPr/>
      </p:nvGrpSpPr>
      <p:grpSpPr>
        <a:xfrm>
          <a:off x="0" y="0"/>
          <a:ext cx="0" cy="0"/>
          <a:chOff x="0" y="0"/>
          <a:chExt cx="0" cy="0"/>
        </a:xfrm>
      </p:grpSpPr>
      <p:grpSp>
        <p:nvGrpSpPr>
          <p:cNvPr id="448" name="Group 35"/>
          <p:cNvGrpSpPr/>
          <p:nvPr/>
        </p:nvGrpSpPr>
        <p:grpSpPr>
          <a:xfrm>
            <a:off x="0" y="228600"/>
            <a:ext cx="1980720" cy="6638400"/>
            <a:chOff x="0" y="228600"/>
            <a:chExt cx="1980720" cy="6638400"/>
          </a:xfrm>
        </p:grpSpPr>
        <p:sp>
          <p:nvSpPr>
            <p:cNvPr id="449" name="Freeform 11"/>
            <p:cNvSpPr/>
            <p:nvPr/>
          </p:nvSpPr>
          <p:spPr>
            <a:xfrm>
              <a:off x="0" y="2575080"/>
              <a:ext cx="69480" cy="625680"/>
            </a:xfrm>
            <a:custGeom>
              <a:avLst/>
              <a:gdLst>
                <a:gd name="textAreaLeft" fmla="*/ 0 w 69480"/>
                <a:gd name="textAreaRight" fmla="*/ 69840 w 69480"/>
                <a:gd name="textAreaTop" fmla="*/ 0 h 625680"/>
                <a:gd name="textAreaBottom" fmla="*/ 626040 h 62568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50" name="Freeform 12"/>
            <p:cNvSpPr/>
            <p:nvPr/>
          </p:nvSpPr>
          <p:spPr>
            <a:xfrm>
              <a:off x="89280" y="3156480"/>
              <a:ext cx="448920" cy="2322000"/>
            </a:xfrm>
            <a:custGeom>
              <a:avLst/>
              <a:gdLst>
                <a:gd name="textAreaLeft" fmla="*/ 0 w 448920"/>
                <a:gd name="textAreaRight" fmla="*/ 449280 w 448920"/>
                <a:gd name="textAreaTop" fmla="*/ 0 h 2322000"/>
                <a:gd name="textAreaBottom" fmla="*/ 2322360 h 232200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51" name="Freeform 13"/>
            <p:cNvSpPr/>
            <p:nvPr/>
          </p:nvSpPr>
          <p:spPr>
            <a:xfrm>
              <a:off x="560520" y="5447160"/>
              <a:ext cx="423000" cy="1419840"/>
            </a:xfrm>
            <a:custGeom>
              <a:avLst/>
              <a:gdLst>
                <a:gd name="textAreaLeft" fmla="*/ 0 w 423000"/>
                <a:gd name="textAreaRight" fmla="*/ 423360 w 423000"/>
                <a:gd name="textAreaTop" fmla="*/ 0 h 1419840"/>
                <a:gd name="textAreaBottom" fmla="*/ 1420200 h 141984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52" name="Freeform 14"/>
            <p:cNvSpPr/>
            <p:nvPr/>
          </p:nvSpPr>
          <p:spPr>
            <a:xfrm>
              <a:off x="666720" y="6503760"/>
              <a:ext cx="118800" cy="363240"/>
            </a:xfrm>
            <a:custGeom>
              <a:avLst/>
              <a:gdLst>
                <a:gd name="textAreaLeft" fmla="*/ 0 w 118800"/>
                <a:gd name="textAreaRight" fmla="*/ 119160 w 118800"/>
                <a:gd name="textAreaTop" fmla="*/ 0 h 363240"/>
                <a:gd name="textAreaBottom" fmla="*/ 363600 h 36324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53" name="Freeform 15"/>
            <p:cNvSpPr/>
            <p:nvPr/>
          </p:nvSpPr>
          <p:spPr>
            <a:xfrm>
              <a:off x="69840" y="3201120"/>
              <a:ext cx="570600" cy="3328200"/>
            </a:xfrm>
            <a:custGeom>
              <a:avLst/>
              <a:gdLst>
                <a:gd name="textAreaLeft" fmla="*/ 0 w 570600"/>
                <a:gd name="textAreaRight" fmla="*/ 570960 w 570600"/>
                <a:gd name="textAreaTop" fmla="*/ 0 h 3328200"/>
                <a:gd name="textAreaBottom" fmla="*/ 3328560 h 332820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54" name="Freeform 16"/>
            <p:cNvSpPr/>
            <p:nvPr/>
          </p:nvSpPr>
          <p:spPr>
            <a:xfrm>
              <a:off x="15480" y="228600"/>
              <a:ext cx="73440" cy="2927520"/>
            </a:xfrm>
            <a:custGeom>
              <a:avLst/>
              <a:gdLst>
                <a:gd name="textAreaLeft" fmla="*/ 0 w 73440"/>
                <a:gd name="textAreaRight" fmla="*/ 73800 w 73440"/>
                <a:gd name="textAreaTop" fmla="*/ 0 h 2927520"/>
                <a:gd name="textAreaBottom" fmla="*/ 2927880 h 292752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55" name="Freeform 17"/>
            <p:cNvSpPr/>
            <p:nvPr/>
          </p:nvSpPr>
          <p:spPr>
            <a:xfrm>
              <a:off x="54360" y="2944080"/>
              <a:ext cx="54000" cy="493560"/>
            </a:xfrm>
            <a:custGeom>
              <a:avLst/>
              <a:gdLst>
                <a:gd name="textAreaLeft" fmla="*/ 0 w 54000"/>
                <a:gd name="textAreaRight" fmla="*/ 54360 w 54000"/>
                <a:gd name="textAreaTop" fmla="*/ 0 h 493560"/>
                <a:gd name="textAreaBottom" fmla="*/ 493920 h 49356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56" name="Freeform 18"/>
            <p:cNvSpPr/>
            <p:nvPr/>
          </p:nvSpPr>
          <p:spPr>
            <a:xfrm>
              <a:off x="534960" y="5478840"/>
              <a:ext cx="131760" cy="1024560"/>
            </a:xfrm>
            <a:custGeom>
              <a:avLst/>
              <a:gdLst>
                <a:gd name="textAreaLeft" fmla="*/ 0 w 131760"/>
                <a:gd name="textAreaRight" fmla="*/ 132120 w 131760"/>
                <a:gd name="textAreaTop" fmla="*/ 0 h 1024560"/>
                <a:gd name="textAreaBottom" fmla="*/ 1024920 h 102456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57" name="Freeform 19"/>
            <p:cNvSpPr/>
            <p:nvPr/>
          </p:nvSpPr>
          <p:spPr>
            <a:xfrm>
              <a:off x="538560" y="1398960"/>
              <a:ext cx="1442160" cy="4047840"/>
            </a:xfrm>
            <a:custGeom>
              <a:avLst/>
              <a:gdLst>
                <a:gd name="textAreaLeft" fmla="*/ 0 w 1442160"/>
                <a:gd name="textAreaRight" fmla="*/ 1442520 w 1442160"/>
                <a:gd name="textAreaTop" fmla="*/ 0 h 4047840"/>
                <a:gd name="textAreaBottom" fmla="*/ 4048200 h 404784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58" name="Freeform 20"/>
            <p:cNvSpPr/>
            <p:nvPr/>
          </p:nvSpPr>
          <p:spPr>
            <a:xfrm>
              <a:off x="640800" y="6530040"/>
              <a:ext cx="112320" cy="336960"/>
            </a:xfrm>
            <a:custGeom>
              <a:avLst/>
              <a:gdLst>
                <a:gd name="textAreaLeft" fmla="*/ 0 w 112320"/>
                <a:gd name="textAreaRight" fmla="*/ 112680 w 112320"/>
                <a:gd name="textAreaTop" fmla="*/ 0 h 336960"/>
                <a:gd name="textAreaBottom" fmla="*/ 337320 h 33696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59" name="Freeform 21"/>
            <p:cNvSpPr/>
            <p:nvPr/>
          </p:nvSpPr>
          <p:spPr>
            <a:xfrm>
              <a:off x="534960" y="5359320"/>
              <a:ext cx="25560" cy="221400"/>
            </a:xfrm>
            <a:custGeom>
              <a:avLst/>
              <a:gdLst>
                <a:gd name="textAreaLeft" fmla="*/ 0 w 25560"/>
                <a:gd name="textAreaRight" fmla="*/ 25920 w 25560"/>
                <a:gd name="textAreaTop" fmla="*/ 0 h 221400"/>
                <a:gd name="textAreaBottom" fmla="*/ 221760 h 22140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60" name="Freeform 22"/>
            <p:cNvSpPr/>
            <p:nvPr/>
          </p:nvSpPr>
          <p:spPr>
            <a:xfrm>
              <a:off x="590400" y="6244560"/>
              <a:ext cx="165240" cy="622080"/>
            </a:xfrm>
            <a:custGeom>
              <a:avLst/>
              <a:gdLst>
                <a:gd name="textAreaLeft" fmla="*/ 0 w 165240"/>
                <a:gd name="textAreaRight" fmla="*/ 165600 w 165240"/>
                <a:gd name="textAreaTop" fmla="*/ 0 h 622080"/>
                <a:gd name="textAreaBottom" fmla="*/ 622440 h 62208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grpSp>
        <p:nvGrpSpPr>
          <p:cNvPr id="461" name="Group 48"/>
          <p:cNvGrpSpPr/>
          <p:nvPr/>
        </p:nvGrpSpPr>
        <p:grpSpPr>
          <a:xfrm>
            <a:off x="20520" y="720"/>
            <a:ext cx="1951920" cy="6852240"/>
            <a:chOff x="20520" y="720"/>
            <a:chExt cx="1951920" cy="6852240"/>
          </a:xfrm>
        </p:grpSpPr>
        <p:sp>
          <p:nvSpPr>
            <p:cNvPr id="462" name="Freeform 27"/>
            <p:cNvSpPr/>
            <p:nvPr/>
          </p:nvSpPr>
          <p:spPr>
            <a:xfrm>
              <a:off x="20520" y="720"/>
              <a:ext cx="409320" cy="4400640"/>
            </a:xfrm>
            <a:custGeom>
              <a:avLst/>
              <a:gdLst>
                <a:gd name="textAreaLeft" fmla="*/ 0 w 409320"/>
                <a:gd name="textAreaRight" fmla="*/ 409680 w 409320"/>
                <a:gd name="textAreaTop" fmla="*/ 0 h 4400640"/>
                <a:gd name="textAreaBottom" fmla="*/ 4401000 h 440064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63" name="Freeform 28"/>
            <p:cNvSpPr/>
            <p:nvPr/>
          </p:nvSpPr>
          <p:spPr>
            <a:xfrm>
              <a:off x="453600" y="4316400"/>
              <a:ext cx="350280" cy="1580400"/>
            </a:xfrm>
            <a:custGeom>
              <a:avLst/>
              <a:gdLst>
                <a:gd name="textAreaLeft" fmla="*/ 0 w 350280"/>
                <a:gd name="textAreaRight" fmla="*/ 350640 w 350280"/>
                <a:gd name="textAreaTop" fmla="*/ 0 h 1580400"/>
                <a:gd name="textAreaBottom" fmla="*/ 1580760 h 158040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64" name="Freeform 29"/>
            <p:cNvSpPr/>
            <p:nvPr/>
          </p:nvSpPr>
          <p:spPr>
            <a:xfrm>
              <a:off x="831600" y="5862600"/>
              <a:ext cx="356760" cy="990360"/>
            </a:xfrm>
            <a:custGeom>
              <a:avLst/>
              <a:gdLst>
                <a:gd name="textAreaLeft" fmla="*/ 0 w 356760"/>
                <a:gd name="textAreaRight" fmla="*/ 357120 w 356760"/>
                <a:gd name="textAreaTop" fmla="*/ 0 h 990360"/>
                <a:gd name="textAreaBottom" fmla="*/ 990720 h 99036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65" name="Freeform 30"/>
            <p:cNvSpPr/>
            <p:nvPr/>
          </p:nvSpPr>
          <p:spPr>
            <a:xfrm>
              <a:off x="429840" y="4364280"/>
              <a:ext cx="456840" cy="2235600"/>
            </a:xfrm>
            <a:custGeom>
              <a:avLst/>
              <a:gdLst>
                <a:gd name="textAreaLeft" fmla="*/ 0 w 456840"/>
                <a:gd name="textAreaRight" fmla="*/ 457200 w 456840"/>
                <a:gd name="textAreaTop" fmla="*/ 0 h 2235600"/>
                <a:gd name="textAreaBottom" fmla="*/ 2235960 h 223560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66" name="Freeform 31"/>
            <p:cNvSpPr/>
            <p:nvPr/>
          </p:nvSpPr>
          <p:spPr>
            <a:xfrm>
              <a:off x="385560" y="1289160"/>
              <a:ext cx="144000" cy="3026880"/>
            </a:xfrm>
            <a:custGeom>
              <a:avLst/>
              <a:gdLst>
                <a:gd name="textAreaLeft" fmla="*/ 0 w 144000"/>
                <a:gd name="textAreaRight" fmla="*/ 144360 w 144000"/>
                <a:gd name="textAreaTop" fmla="*/ 0 h 3026880"/>
                <a:gd name="textAreaBottom" fmla="*/ 3027240 h 302688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67" name="Freeform 32"/>
            <p:cNvSpPr/>
            <p:nvPr/>
          </p:nvSpPr>
          <p:spPr>
            <a:xfrm>
              <a:off x="918720" y="6571440"/>
              <a:ext cx="110880" cy="281160"/>
            </a:xfrm>
            <a:custGeom>
              <a:avLst/>
              <a:gdLst>
                <a:gd name="textAreaLeft" fmla="*/ 0 w 110880"/>
                <a:gd name="textAreaRight" fmla="*/ 111240 w 110880"/>
                <a:gd name="textAreaTop" fmla="*/ 0 h 281160"/>
                <a:gd name="textAreaBottom" fmla="*/ 281520 h 28116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68" name="Freeform 33"/>
            <p:cNvSpPr/>
            <p:nvPr/>
          </p:nvSpPr>
          <p:spPr>
            <a:xfrm>
              <a:off x="414000" y="4107600"/>
              <a:ext cx="68040" cy="511200"/>
            </a:xfrm>
            <a:custGeom>
              <a:avLst/>
              <a:gdLst>
                <a:gd name="textAreaLeft" fmla="*/ 0 w 68040"/>
                <a:gd name="textAreaRight" fmla="*/ 68400 w 68040"/>
                <a:gd name="textAreaTop" fmla="*/ 0 h 511200"/>
                <a:gd name="textAreaBottom" fmla="*/ 511560 h 51120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69" name="Freeform 34"/>
            <p:cNvSpPr/>
            <p:nvPr/>
          </p:nvSpPr>
          <p:spPr>
            <a:xfrm>
              <a:off x="804600" y="3145680"/>
              <a:ext cx="1167840" cy="2716560"/>
            </a:xfrm>
            <a:custGeom>
              <a:avLst/>
              <a:gdLst>
                <a:gd name="textAreaLeft" fmla="*/ 0 w 1167840"/>
                <a:gd name="textAreaRight" fmla="*/ 1168200 w 1167840"/>
                <a:gd name="textAreaTop" fmla="*/ 0 h 2716560"/>
                <a:gd name="textAreaBottom" fmla="*/ 2716920 h 271656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70" name="Freeform 35"/>
            <p:cNvSpPr/>
            <p:nvPr/>
          </p:nvSpPr>
          <p:spPr>
            <a:xfrm>
              <a:off x="887040" y="6600240"/>
              <a:ext cx="99720" cy="252720"/>
            </a:xfrm>
            <a:custGeom>
              <a:avLst/>
              <a:gdLst>
                <a:gd name="textAreaLeft" fmla="*/ 0 w 99720"/>
                <a:gd name="textAreaRight" fmla="*/ 100080 w 99720"/>
                <a:gd name="textAreaTop" fmla="*/ 0 h 252720"/>
                <a:gd name="textAreaBottom" fmla="*/ 253080 h 25272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71" name="Freeform 36"/>
            <p:cNvSpPr/>
            <p:nvPr/>
          </p:nvSpPr>
          <p:spPr>
            <a:xfrm>
              <a:off x="804600" y="5897160"/>
              <a:ext cx="113760" cy="673920"/>
            </a:xfrm>
            <a:custGeom>
              <a:avLst/>
              <a:gdLst>
                <a:gd name="textAreaLeft" fmla="*/ 0 w 113760"/>
                <a:gd name="textAreaRight" fmla="*/ 114120 w 113760"/>
                <a:gd name="textAreaTop" fmla="*/ 0 h 673920"/>
                <a:gd name="textAreaBottom" fmla="*/ 674280 h 67392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72" name="Freeform 37"/>
            <p:cNvSpPr/>
            <p:nvPr/>
          </p:nvSpPr>
          <p:spPr>
            <a:xfrm>
              <a:off x="804600" y="5772600"/>
              <a:ext cx="31320" cy="227520"/>
            </a:xfrm>
            <a:custGeom>
              <a:avLst/>
              <a:gdLst>
                <a:gd name="textAreaLeft" fmla="*/ 0 w 31320"/>
                <a:gd name="textAreaRight" fmla="*/ 31680 w 31320"/>
                <a:gd name="textAreaTop" fmla="*/ 0 h 227520"/>
                <a:gd name="textAreaBottom" fmla="*/ 227880 h 22752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73" name="Freeform 38"/>
            <p:cNvSpPr/>
            <p:nvPr/>
          </p:nvSpPr>
          <p:spPr>
            <a:xfrm>
              <a:off x="831600" y="6322680"/>
              <a:ext cx="174240" cy="530280"/>
            </a:xfrm>
            <a:custGeom>
              <a:avLst/>
              <a:gdLst>
                <a:gd name="textAreaLeft" fmla="*/ 0 w 174240"/>
                <a:gd name="textAreaRight" fmla="*/ 174600 w 174240"/>
                <a:gd name="textAreaTop" fmla="*/ 0 h 530280"/>
                <a:gd name="textAreaBottom" fmla="*/ 530640 h 53028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sp>
        <p:nvSpPr>
          <p:cNvPr id="474" name="Rectangle 61"/>
          <p:cNvSpPr/>
          <p:nvPr/>
        </p:nvSpPr>
        <p:spPr>
          <a:xfrm>
            <a:off x="0" y="0"/>
            <a:ext cx="182520" cy="685764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sp>
        <p:nvSpPr>
          <p:cNvPr id="475" name="PlaceHolder 1"/>
          <p:cNvSpPr>
            <a:spLocks noGrp="1"/>
          </p:cNvSpPr>
          <p:nvPr>
            <p:ph type="dt" idx="40"/>
          </p:nvPr>
        </p:nvSpPr>
        <p:spPr>
          <a:xfrm>
            <a:off x="7772400" y="6135120"/>
            <a:ext cx="766080" cy="369720"/>
          </a:xfrm>
          <a:prstGeom prst="rect">
            <a:avLst/>
          </a:prstGeom>
          <a:noFill/>
          <a:ln w="0">
            <a:noFill/>
          </a:ln>
        </p:spPr>
        <p:txBody>
          <a:bodyPr lIns="91440" rIns="91440" tIns="45720" bIns="45720" anchor="ctr">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476" name="PlaceHolder 2"/>
          <p:cNvSpPr>
            <a:spLocks noGrp="1"/>
          </p:cNvSpPr>
          <p:nvPr>
            <p:ph type="ftr" idx="41"/>
          </p:nvPr>
        </p:nvSpPr>
        <p:spPr>
          <a:xfrm>
            <a:off x="1942560" y="6135840"/>
            <a:ext cx="5716080" cy="364680"/>
          </a:xfrm>
          <a:prstGeom prst="rect">
            <a:avLst/>
          </a:prstGeom>
          <a:noFill/>
          <a:ln w="0">
            <a:noFill/>
          </a:ln>
        </p:spPr>
        <p:txBody>
          <a:bodyPr lIns="91440" rIns="91440" tIns="45720" bIns="45720" anchor="ctr">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477" name="Freeform 11"/>
          <p:cNvSpPr/>
          <p:nvPr/>
        </p:nvSpPr>
        <p:spPr>
          <a:xfrm flipV="1">
            <a:off x="0" y="711000"/>
            <a:ext cx="1357920" cy="507600"/>
          </a:xfrm>
          <a:custGeom>
            <a:avLst/>
            <a:gdLst>
              <a:gd name="textAreaLeft" fmla="*/ 0 w 1357920"/>
              <a:gd name="textAreaRight" fmla="*/ 1358280 w 1357920"/>
              <a:gd name="textAreaTop" fmla="*/ 360 h 507600"/>
              <a:gd name="textAreaBottom" fmla="*/ 508320 h 507600"/>
            </a:gdLst>
            <a:ahLst/>
            <a:rect l="textAreaLeft" t="textAreaTop" r="textAreaRight" b="textAreaBottom"/>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78" name="PlaceHolder 3"/>
          <p:cNvSpPr>
            <a:spLocks noGrp="1"/>
          </p:cNvSpPr>
          <p:nvPr>
            <p:ph type="sldNum" idx="42"/>
          </p:nvPr>
        </p:nvSpPr>
        <p:spPr>
          <a:xfrm>
            <a:off x="511200" y="787680"/>
            <a:ext cx="584640" cy="364680"/>
          </a:xfrm>
          <a:prstGeom prst="rect">
            <a:avLst/>
          </a:prstGeom>
          <a:noFill/>
          <a:ln w="0">
            <a:noFill/>
          </a:ln>
        </p:spPr>
        <p:txBody>
          <a:bodyPr lIns="91440" rIns="91440" tIns="45720" bIns="45720" anchor="ctr">
            <a:noAutofit/>
          </a:bodyPr>
          <a:lstStyle>
            <a:lvl1pPr indent="0" algn="r" defTabSz="457200">
              <a:lnSpc>
                <a:spcPct val="100000"/>
              </a:lnSpc>
              <a:buNone/>
              <a:defRPr b="0" lang="it-IT" sz="2000" spc="-1" strike="noStrike">
                <a:solidFill>
                  <a:srgbClr val="feffff"/>
                </a:solidFill>
                <a:latin typeface="Century Gothic"/>
              </a:defRPr>
            </a:lvl1pPr>
          </a:lstStyle>
          <a:p>
            <a:pPr indent="0" algn="r" defTabSz="457200">
              <a:lnSpc>
                <a:spcPct val="100000"/>
              </a:lnSpc>
              <a:buNone/>
            </a:pPr>
            <a:fld id="{CC60F1E5-9A56-456E-8BA6-1A9ABC0DAB60}" type="slidenum">
              <a:rPr b="0" lang="it-IT" sz="2000" spc="-1" strike="noStrike">
                <a:solidFill>
                  <a:srgbClr val="feffff"/>
                </a:solidFill>
                <a:latin typeface="Century Gothic"/>
              </a:rPr>
              <a:t>&lt;numero&gt;</a:t>
            </a:fld>
            <a:endParaRPr b="0" lang="it-IT" sz="2000" spc="-1" strike="noStrike">
              <a:solidFill>
                <a:srgbClr val="000000"/>
              </a:solidFill>
              <a:latin typeface="Times New Roman"/>
            </a:endParaRPr>
          </a:p>
        </p:txBody>
      </p:sp>
      <p:sp>
        <p:nvSpPr>
          <p:cNvPr id="479"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1800" spc="-1" strike="noStrike">
                <a:solidFill>
                  <a:schemeClr val="dk1"/>
                </a:solidFill>
                <a:latin typeface="Century Gothic"/>
              </a:rPr>
              <a:t>Fai clic per modificare il formato del testo del titolo</a:t>
            </a:r>
            <a:endParaRPr b="0" lang="en-US" sz="1800" spc="-1" strike="noStrike">
              <a:solidFill>
                <a:schemeClr val="dk1"/>
              </a:solidFill>
              <a:latin typeface="Century Gothic"/>
            </a:endParaRPr>
          </a:p>
        </p:txBody>
      </p:sp>
      <p:sp>
        <p:nvSpPr>
          <p:cNvPr id="480"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chemeClr val="dk1">
                    <a:lumMod val="75000"/>
                    <a:lumOff val="25000"/>
                  </a:schemeClr>
                </a:solidFill>
                <a:latin typeface="Century Gothic"/>
              </a:rPr>
              <a:t>Fai clic per modificare il formato del testo della struttura</a:t>
            </a:r>
            <a:endParaRPr b="0" lang="en-US" sz="1800" spc="-1" strike="noStrike">
              <a:solidFill>
                <a:schemeClr val="dk1">
                  <a:lumMod val="75000"/>
                  <a:lumOff val="25000"/>
                </a:schemeClr>
              </a:solidFill>
              <a:latin typeface="Century Gothic"/>
            </a:endParaRPr>
          </a:p>
          <a:p>
            <a:pPr lvl="1" marL="864000" indent="-324000">
              <a:spcBef>
                <a:spcPts val="1134"/>
              </a:spcBef>
              <a:buClr>
                <a:srgbClr val="000000"/>
              </a:buClr>
              <a:buSzPct val="75000"/>
              <a:buFont typeface="Symbol" charset="2"/>
              <a:buChar char=""/>
            </a:pPr>
            <a:r>
              <a:rPr b="0" lang="en-US" sz="1400" spc="-1" strike="noStrike">
                <a:solidFill>
                  <a:schemeClr val="dk1">
                    <a:lumMod val="75000"/>
                    <a:lumOff val="25000"/>
                  </a:schemeClr>
                </a:solidFill>
                <a:latin typeface="Century Gothic"/>
              </a:rPr>
              <a:t>Secondo livello struttura</a:t>
            </a:r>
            <a:endParaRPr b="0" lang="en-US" sz="1400" spc="-1" strike="noStrike">
              <a:solidFill>
                <a:schemeClr val="dk1">
                  <a:lumMod val="75000"/>
                  <a:lumOff val="25000"/>
                </a:schemeClr>
              </a:solidFill>
              <a:latin typeface="Century Gothic"/>
            </a:endParaRPr>
          </a:p>
          <a:p>
            <a:pPr lvl="2" marL="1296000" indent="-288000">
              <a:spcBef>
                <a:spcPts val="850"/>
              </a:spcBef>
              <a:buClr>
                <a:srgbClr val="000000"/>
              </a:buClr>
              <a:buSzPct val="45000"/>
              <a:buFont typeface="Wingdings" charset="2"/>
              <a:buChar char=""/>
            </a:pPr>
            <a:r>
              <a:rPr b="0" lang="en-US" sz="1200" spc="-1" strike="noStrike">
                <a:solidFill>
                  <a:schemeClr val="dk1">
                    <a:lumMod val="75000"/>
                    <a:lumOff val="25000"/>
                  </a:schemeClr>
                </a:solidFill>
                <a:latin typeface="Century Gothic"/>
              </a:rPr>
              <a:t>Terzo livello struttura</a:t>
            </a:r>
            <a:endParaRPr b="0" lang="en-US" sz="1200" spc="-1" strike="noStrike">
              <a:solidFill>
                <a:schemeClr val="dk1">
                  <a:lumMod val="75000"/>
                  <a:lumOff val="25000"/>
                </a:schemeClr>
              </a:solidFill>
              <a:latin typeface="Century Gothic"/>
            </a:endParaRPr>
          </a:p>
          <a:p>
            <a:pPr lvl="3" marL="1728000" indent="-216000">
              <a:spcBef>
                <a:spcPts val="567"/>
              </a:spcBef>
              <a:buClr>
                <a:srgbClr val="000000"/>
              </a:buClr>
              <a:buSzPct val="75000"/>
              <a:buFont typeface="Symbol" charset="2"/>
              <a:buChar char=""/>
            </a:pPr>
            <a:r>
              <a:rPr b="0" lang="en-US" sz="1200" spc="-1" strike="noStrike">
                <a:solidFill>
                  <a:schemeClr val="dk1">
                    <a:lumMod val="75000"/>
                    <a:lumOff val="25000"/>
                  </a:schemeClr>
                </a:solidFill>
                <a:latin typeface="Century Gothic"/>
              </a:rPr>
              <a:t>Quarto livello struttura</a:t>
            </a:r>
            <a:endParaRPr b="0" lang="en-US" sz="1200" spc="-1" strike="noStrike">
              <a:solidFill>
                <a:schemeClr val="dk1">
                  <a:lumMod val="75000"/>
                  <a:lumOff val="25000"/>
                </a:schemeClr>
              </a:solidFill>
              <a:latin typeface="Century Gothic"/>
            </a:endParaRPr>
          </a:p>
          <a:p>
            <a:pPr lvl="4" marL="2160000" indent="-216000">
              <a:spcBef>
                <a:spcPts val="283"/>
              </a:spcBef>
              <a:buClr>
                <a:srgbClr val="000000"/>
              </a:buClr>
              <a:buSzPct val="45000"/>
              <a:buFont typeface="Wingdings" charset="2"/>
              <a:buChar char=""/>
            </a:pPr>
            <a:r>
              <a:rPr b="0" lang="en-US" sz="2000" spc="-1" strike="noStrike">
                <a:solidFill>
                  <a:schemeClr val="dk1">
                    <a:lumMod val="75000"/>
                    <a:lumOff val="25000"/>
                  </a:schemeClr>
                </a:solidFill>
                <a:latin typeface="Century Gothic"/>
              </a:rPr>
              <a:t>Quinto livello struttura</a:t>
            </a:r>
            <a:endParaRPr b="0" lang="en-US" sz="2000" spc="-1" strike="noStrike">
              <a:solidFill>
                <a:schemeClr val="dk1">
                  <a:lumMod val="75000"/>
                  <a:lumOff val="25000"/>
                </a:schemeClr>
              </a:solidFill>
              <a:latin typeface="Century Gothic"/>
            </a:endParaRPr>
          </a:p>
          <a:p>
            <a:pPr lvl="5" marL="2592000" indent="-216000">
              <a:spcBef>
                <a:spcPts val="283"/>
              </a:spcBef>
              <a:buClr>
                <a:srgbClr val="000000"/>
              </a:buClr>
              <a:buSzPct val="45000"/>
              <a:buFont typeface="Wingdings" charset="2"/>
              <a:buChar char=""/>
            </a:pPr>
            <a:r>
              <a:rPr b="0" lang="en-US" sz="2000" spc="-1" strike="noStrike">
                <a:solidFill>
                  <a:schemeClr val="dk1">
                    <a:lumMod val="75000"/>
                    <a:lumOff val="25000"/>
                  </a:schemeClr>
                </a:solidFill>
                <a:latin typeface="Century Gothic"/>
              </a:rPr>
              <a:t>Sesto livello struttura</a:t>
            </a:r>
            <a:endParaRPr b="0" lang="en-US" sz="2000" spc="-1" strike="noStrike">
              <a:solidFill>
                <a:schemeClr val="dk1">
                  <a:lumMod val="75000"/>
                  <a:lumOff val="25000"/>
                </a:schemeClr>
              </a:solidFill>
              <a:latin typeface="Century Gothic"/>
            </a:endParaRPr>
          </a:p>
          <a:p>
            <a:pPr lvl="6" marL="3024000" indent="-216000">
              <a:spcBef>
                <a:spcPts val="283"/>
              </a:spcBef>
              <a:buClr>
                <a:srgbClr val="000000"/>
              </a:buClr>
              <a:buSzPct val="45000"/>
              <a:buFont typeface="Wingdings" charset="2"/>
              <a:buChar char=""/>
            </a:pPr>
            <a:r>
              <a:rPr b="0" lang="en-US" sz="2000" spc="-1" strike="noStrike">
                <a:solidFill>
                  <a:schemeClr val="dk1">
                    <a:lumMod val="75000"/>
                    <a:lumOff val="25000"/>
                  </a:schemeClr>
                </a:solidFill>
                <a:latin typeface="Century Gothic"/>
              </a:rPr>
              <a:t>Settimo livello struttura</a:t>
            </a:r>
            <a:endParaRPr b="0" lang="en-US" sz="2000" spc="-1" strike="noStrike">
              <a:solidFill>
                <a:schemeClr val="dk1">
                  <a:lumMod val="75000"/>
                  <a:lumOff val="25000"/>
                </a:schemeClr>
              </a:solidFill>
              <a:latin typeface="Century Gothic"/>
            </a:endParaRPr>
          </a:p>
        </p:txBody>
      </p:sp>
    </p:spTree>
  </p:cSld>
  <p:clrMap bg1="lt1" bg2="lt2" tx1="dk1" tx2="dk2" accent1="accent1" accent2="accent2" accent3="accent3" accent4="accent4" accent5="accent5" accent6="accent6" hlink="hlink" folHlink="folHlink"/>
  <p:sldLayoutIdLst>
    <p:sldLayoutId id="2147483675" r:id="rId2"/>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9ac3fd"/>
            </a:gs>
          </a:gsLst>
          <a:lin ang="5400000"/>
        </a:gradFill>
      </p:bgPr>
    </p:bg>
    <p:spTree>
      <p:nvGrpSpPr>
        <p:cNvPr id="1" name=""/>
        <p:cNvGrpSpPr/>
        <p:nvPr/>
      </p:nvGrpSpPr>
      <p:grpSpPr>
        <a:xfrm>
          <a:off x="0" y="0"/>
          <a:ext cx="0" cy="0"/>
          <a:chOff x="0" y="0"/>
          <a:chExt cx="0" cy="0"/>
        </a:xfrm>
      </p:grpSpPr>
      <p:grpSp>
        <p:nvGrpSpPr>
          <p:cNvPr id="481" name="Group 35"/>
          <p:cNvGrpSpPr/>
          <p:nvPr/>
        </p:nvGrpSpPr>
        <p:grpSpPr>
          <a:xfrm>
            <a:off x="0" y="228600"/>
            <a:ext cx="1980720" cy="6638400"/>
            <a:chOff x="0" y="228600"/>
            <a:chExt cx="1980720" cy="6638400"/>
          </a:xfrm>
        </p:grpSpPr>
        <p:sp>
          <p:nvSpPr>
            <p:cNvPr id="482" name="Freeform 11"/>
            <p:cNvSpPr/>
            <p:nvPr/>
          </p:nvSpPr>
          <p:spPr>
            <a:xfrm>
              <a:off x="0" y="2575080"/>
              <a:ext cx="69480" cy="625680"/>
            </a:xfrm>
            <a:custGeom>
              <a:avLst/>
              <a:gdLst>
                <a:gd name="textAreaLeft" fmla="*/ 0 w 69480"/>
                <a:gd name="textAreaRight" fmla="*/ 69840 w 69480"/>
                <a:gd name="textAreaTop" fmla="*/ 0 h 625680"/>
                <a:gd name="textAreaBottom" fmla="*/ 626040 h 62568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83" name="Freeform 12"/>
            <p:cNvSpPr/>
            <p:nvPr/>
          </p:nvSpPr>
          <p:spPr>
            <a:xfrm>
              <a:off x="89280" y="3156480"/>
              <a:ext cx="448920" cy="2322000"/>
            </a:xfrm>
            <a:custGeom>
              <a:avLst/>
              <a:gdLst>
                <a:gd name="textAreaLeft" fmla="*/ 0 w 448920"/>
                <a:gd name="textAreaRight" fmla="*/ 449280 w 448920"/>
                <a:gd name="textAreaTop" fmla="*/ 0 h 2322000"/>
                <a:gd name="textAreaBottom" fmla="*/ 2322360 h 232200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84" name="Freeform 13"/>
            <p:cNvSpPr/>
            <p:nvPr/>
          </p:nvSpPr>
          <p:spPr>
            <a:xfrm>
              <a:off x="560520" y="5447160"/>
              <a:ext cx="423000" cy="1419840"/>
            </a:xfrm>
            <a:custGeom>
              <a:avLst/>
              <a:gdLst>
                <a:gd name="textAreaLeft" fmla="*/ 0 w 423000"/>
                <a:gd name="textAreaRight" fmla="*/ 423360 w 423000"/>
                <a:gd name="textAreaTop" fmla="*/ 0 h 1419840"/>
                <a:gd name="textAreaBottom" fmla="*/ 1420200 h 141984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85" name="Freeform 14"/>
            <p:cNvSpPr/>
            <p:nvPr/>
          </p:nvSpPr>
          <p:spPr>
            <a:xfrm>
              <a:off x="666720" y="6503760"/>
              <a:ext cx="118800" cy="363240"/>
            </a:xfrm>
            <a:custGeom>
              <a:avLst/>
              <a:gdLst>
                <a:gd name="textAreaLeft" fmla="*/ 0 w 118800"/>
                <a:gd name="textAreaRight" fmla="*/ 119160 w 118800"/>
                <a:gd name="textAreaTop" fmla="*/ 0 h 363240"/>
                <a:gd name="textAreaBottom" fmla="*/ 363600 h 36324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86" name="Freeform 15"/>
            <p:cNvSpPr/>
            <p:nvPr/>
          </p:nvSpPr>
          <p:spPr>
            <a:xfrm>
              <a:off x="69840" y="3201120"/>
              <a:ext cx="570600" cy="3328200"/>
            </a:xfrm>
            <a:custGeom>
              <a:avLst/>
              <a:gdLst>
                <a:gd name="textAreaLeft" fmla="*/ 0 w 570600"/>
                <a:gd name="textAreaRight" fmla="*/ 570960 w 570600"/>
                <a:gd name="textAreaTop" fmla="*/ 0 h 3328200"/>
                <a:gd name="textAreaBottom" fmla="*/ 3328560 h 332820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87" name="Freeform 16"/>
            <p:cNvSpPr/>
            <p:nvPr/>
          </p:nvSpPr>
          <p:spPr>
            <a:xfrm>
              <a:off x="15480" y="228600"/>
              <a:ext cx="73440" cy="2927520"/>
            </a:xfrm>
            <a:custGeom>
              <a:avLst/>
              <a:gdLst>
                <a:gd name="textAreaLeft" fmla="*/ 0 w 73440"/>
                <a:gd name="textAreaRight" fmla="*/ 73800 w 73440"/>
                <a:gd name="textAreaTop" fmla="*/ 0 h 2927520"/>
                <a:gd name="textAreaBottom" fmla="*/ 2927880 h 292752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88" name="Freeform 17"/>
            <p:cNvSpPr/>
            <p:nvPr/>
          </p:nvSpPr>
          <p:spPr>
            <a:xfrm>
              <a:off x="54360" y="2944080"/>
              <a:ext cx="54000" cy="493560"/>
            </a:xfrm>
            <a:custGeom>
              <a:avLst/>
              <a:gdLst>
                <a:gd name="textAreaLeft" fmla="*/ 0 w 54000"/>
                <a:gd name="textAreaRight" fmla="*/ 54360 w 54000"/>
                <a:gd name="textAreaTop" fmla="*/ 0 h 493560"/>
                <a:gd name="textAreaBottom" fmla="*/ 493920 h 49356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89" name="Freeform 18"/>
            <p:cNvSpPr/>
            <p:nvPr/>
          </p:nvSpPr>
          <p:spPr>
            <a:xfrm>
              <a:off x="534960" y="5478840"/>
              <a:ext cx="131760" cy="1024560"/>
            </a:xfrm>
            <a:custGeom>
              <a:avLst/>
              <a:gdLst>
                <a:gd name="textAreaLeft" fmla="*/ 0 w 131760"/>
                <a:gd name="textAreaRight" fmla="*/ 132120 w 131760"/>
                <a:gd name="textAreaTop" fmla="*/ 0 h 1024560"/>
                <a:gd name="textAreaBottom" fmla="*/ 1024920 h 102456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90" name="Freeform 19"/>
            <p:cNvSpPr/>
            <p:nvPr/>
          </p:nvSpPr>
          <p:spPr>
            <a:xfrm>
              <a:off x="538560" y="1398960"/>
              <a:ext cx="1442160" cy="4047840"/>
            </a:xfrm>
            <a:custGeom>
              <a:avLst/>
              <a:gdLst>
                <a:gd name="textAreaLeft" fmla="*/ 0 w 1442160"/>
                <a:gd name="textAreaRight" fmla="*/ 1442520 w 1442160"/>
                <a:gd name="textAreaTop" fmla="*/ 0 h 4047840"/>
                <a:gd name="textAreaBottom" fmla="*/ 4048200 h 404784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91" name="Freeform 20"/>
            <p:cNvSpPr/>
            <p:nvPr/>
          </p:nvSpPr>
          <p:spPr>
            <a:xfrm>
              <a:off x="640800" y="6530040"/>
              <a:ext cx="112320" cy="336960"/>
            </a:xfrm>
            <a:custGeom>
              <a:avLst/>
              <a:gdLst>
                <a:gd name="textAreaLeft" fmla="*/ 0 w 112320"/>
                <a:gd name="textAreaRight" fmla="*/ 112680 w 112320"/>
                <a:gd name="textAreaTop" fmla="*/ 0 h 336960"/>
                <a:gd name="textAreaBottom" fmla="*/ 337320 h 33696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92" name="Freeform 21"/>
            <p:cNvSpPr/>
            <p:nvPr/>
          </p:nvSpPr>
          <p:spPr>
            <a:xfrm>
              <a:off x="534960" y="5359320"/>
              <a:ext cx="25560" cy="221400"/>
            </a:xfrm>
            <a:custGeom>
              <a:avLst/>
              <a:gdLst>
                <a:gd name="textAreaLeft" fmla="*/ 0 w 25560"/>
                <a:gd name="textAreaRight" fmla="*/ 25920 w 25560"/>
                <a:gd name="textAreaTop" fmla="*/ 0 h 221400"/>
                <a:gd name="textAreaBottom" fmla="*/ 221760 h 22140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93" name="Freeform 22"/>
            <p:cNvSpPr/>
            <p:nvPr/>
          </p:nvSpPr>
          <p:spPr>
            <a:xfrm>
              <a:off x="590400" y="6244560"/>
              <a:ext cx="165240" cy="622080"/>
            </a:xfrm>
            <a:custGeom>
              <a:avLst/>
              <a:gdLst>
                <a:gd name="textAreaLeft" fmla="*/ 0 w 165240"/>
                <a:gd name="textAreaRight" fmla="*/ 165600 w 165240"/>
                <a:gd name="textAreaTop" fmla="*/ 0 h 622080"/>
                <a:gd name="textAreaBottom" fmla="*/ 622440 h 62208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grpSp>
        <p:nvGrpSpPr>
          <p:cNvPr id="494" name="Group 48"/>
          <p:cNvGrpSpPr/>
          <p:nvPr/>
        </p:nvGrpSpPr>
        <p:grpSpPr>
          <a:xfrm>
            <a:off x="20520" y="720"/>
            <a:ext cx="1951920" cy="6852240"/>
            <a:chOff x="20520" y="720"/>
            <a:chExt cx="1951920" cy="6852240"/>
          </a:xfrm>
        </p:grpSpPr>
        <p:sp>
          <p:nvSpPr>
            <p:cNvPr id="495" name="Freeform 27"/>
            <p:cNvSpPr/>
            <p:nvPr/>
          </p:nvSpPr>
          <p:spPr>
            <a:xfrm>
              <a:off x="20520" y="720"/>
              <a:ext cx="409320" cy="4400640"/>
            </a:xfrm>
            <a:custGeom>
              <a:avLst/>
              <a:gdLst>
                <a:gd name="textAreaLeft" fmla="*/ 0 w 409320"/>
                <a:gd name="textAreaRight" fmla="*/ 409680 w 409320"/>
                <a:gd name="textAreaTop" fmla="*/ 0 h 4400640"/>
                <a:gd name="textAreaBottom" fmla="*/ 4401000 h 440064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96" name="Freeform 28"/>
            <p:cNvSpPr/>
            <p:nvPr/>
          </p:nvSpPr>
          <p:spPr>
            <a:xfrm>
              <a:off x="453600" y="4316400"/>
              <a:ext cx="350280" cy="1580400"/>
            </a:xfrm>
            <a:custGeom>
              <a:avLst/>
              <a:gdLst>
                <a:gd name="textAreaLeft" fmla="*/ 0 w 350280"/>
                <a:gd name="textAreaRight" fmla="*/ 350640 w 350280"/>
                <a:gd name="textAreaTop" fmla="*/ 0 h 1580400"/>
                <a:gd name="textAreaBottom" fmla="*/ 1580760 h 158040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97" name="Freeform 29"/>
            <p:cNvSpPr/>
            <p:nvPr/>
          </p:nvSpPr>
          <p:spPr>
            <a:xfrm>
              <a:off x="831600" y="5862600"/>
              <a:ext cx="356760" cy="990360"/>
            </a:xfrm>
            <a:custGeom>
              <a:avLst/>
              <a:gdLst>
                <a:gd name="textAreaLeft" fmla="*/ 0 w 356760"/>
                <a:gd name="textAreaRight" fmla="*/ 357120 w 356760"/>
                <a:gd name="textAreaTop" fmla="*/ 0 h 990360"/>
                <a:gd name="textAreaBottom" fmla="*/ 990720 h 99036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98" name="Freeform 30"/>
            <p:cNvSpPr/>
            <p:nvPr/>
          </p:nvSpPr>
          <p:spPr>
            <a:xfrm>
              <a:off x="429840" y="4364280"/>
              <a:ext cx="456840" cy="2235600"/>
            </a:xfrm>
            <a:custGeom>
              <a:avLst/>
              <a:gdLst>
                <a:gd name="textAreaLeft" fmla="*/ 0 w 456840"/>
                <a:gd name="textAreaRight" fmla="*/ 457200 w 456840"/>
                <a:gd name="textAreaTop" fmla="*/ 0 h 2235600"/>
                <a:gd name="textAreaBottom" fmla="*/ 2235960 h 223560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99" name="Freeform 31"/>
            <p:cNvSpPr/>
            <p:nvPr/>
          </p:nvSpPr>
          <p:spPr>
            <a:xfrm>
              <a:off x="385560" y="1289160"/>
              <a:ext cx="144000" cy="3026880"/>
            </a:xfrm>
            <a:custGeom>
              <a:avLst/>
              <a:gdLst>
                <a:gd name="textAreaLeft" fmla="*/ 0 w 144000"/>
                <a:gd name="textAreaRight" fmla="*/ 144360 w 144000"/>
                <a:gd name="textAreaTop" fmla="*/ 0 h 3026880"/>
                <a:gd name="textAreaBottom" fmla="*/ 3027240 h 302688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00" name="Freeform 32"/>
            <p:cNvSpPr/>
            <p:nvPr/>
          </p:nvSpPr>
          <p:spPr>
            <a:xfrm>
              <a:off x="918720" y="6571440"/>
              <a:ext cx="110880" cy="281160"/>
            </a:xfrm>
            <a:custGeom>
              <a:avLst/>
              <a:gdLst>
                <a:gd name="textAreaLeft" fmla="*/ 0 w 110880"/>
                <a:gd name="textAreaRight" fmla="*/ 111240 w 110880"/>
                <a:gd name="textAreaTop" fmla="*/ 0 h 281160"/>
                <a:gd name="textAreaBottom" fmla="*/ 281520 h 28116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01" name="Freeform 33"/>
            <p:cNvSpPr/>
            <p:nvPr/>
          </p:nvSpPr>
          <p:spPr>
            <a:xfrm>
              <a:off x="414000" y="4107600"/>
              <a:ext cx="68040" cy="511200"/>
            </a:xfrm>
            <a:custGeom>
              <a:avLst/>
              <a:gdLst>
                <a:gd name="textAreaLeft" fmla="*/ 0 w 68040"/>
                <a:gd name="textAreaRight" fmla="*/ 68400 w 68040"/>
                <a:gd name="textAreaTop" fmla="*/ 0 h 511200"/>
                <a:gd name="textAreaBottom" fmla="*/ 511560 h 51120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02" name="Freeform 34"/>
            <p:cNvSpPr/>
            <p:nvPr/>
          </p:nvSpPr>
          <p:spPr>
            <a:xfrm>
              <a:off x="804600" y="3145680"/>
              <a:ext cx="1167840" cy="2716560"/>
            </a:xfrm>
            <a:custGeom>
              <a:avLst/>
              <a:gdLst>
                <a:gd name="textAreaLeft" fmla="*/ 0 w 1167840"/>
                <a:gd name="textAreaRight" fmla="*/ 1168200 w 1167840"/>
                <a:gd name="textAreaTop" fmla="*/ 0 h 2716560"/>
                <a:gd name="textAreaBottom" fmla="*/ 2716920 h 271656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03" name="Freeform 35"/>
            <p:cNvSpPr/>
            <p:nvPr/>
          </p:nvSpPr>
          <p:spPr>
            <a:xfrm>
              <a:off x="887040" y="6600240"/>
              <a:ext cx="99720" cy="252720"/>
            </a:xfrm>
            <a:custGeom>
              <a:avLst/>
              <a:gdLst>
                <a:gd name="textAreaLeft" fmla="*/ 0 w 99720"/>
                <a:gd name="textAreaRight" fmla="*/ 100080 w 99720"/>
                <a:gd name="textAreaTop" fmla="*/ 0 h 252720"/>
                <a:gd name="textAreaBottom" fmla="*/ 253080 h 25272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04" name="Freeform 36"/>
            <p:cNvSpPr/>
            <p:nvPr/>
          </p:nvSpPr>
          <p:spPr>
            <a:xfrm>
              <a:off x="804600" y="5897160"/>
              <a:ext cx="113760" cy="673920"/>
            </a:xfrm>
            <a:custGeom>
              <a:avLst/>
              <a:gdLst>
                <a:gd name="textAreaLeft" fmla="*/ 0 w 113760"/>
                <a:gd name="textAreaRight" fmla="*/ 114120 w 113760"/>
                <a:gd name="textAreaTop" fmla="*/ 0 h 673920"/>
                <a:gd name="textAreaBottom" fmla="*/ 674280 h 67392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05" name="Freeform 37"/>
            <p:cNvSpPr/>
            <p:nvPr/>
          </p:nvSpPr>
          <p:spPr>
            <a:xfrm>
              <a:off x="804600" y="5772600"/>
              <a:ext cx="31320" cy="227520"/>
            </a:xfrm>
            <a:custGeom>
              <a:avLst/>
              <a:gdLst>
                <a:gd name="textAreaLeft" fmla="*/ 0 w 31320"/>
                <a:gd name="textAreaRight" fmla="*/ 31680 w 31320"/>
                <a:gd name="textAreaTop" fmla="*/ 0 h 227520"/>
                <a:gd name="textAreaBottom" fmla="*/ 227880 h 22752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06" name="Freeform 38"/>
            <p:cNvSpPr/>
            <p:nvPr/>
          </p:nvSpPr>
          <p:spPr>
            <a:xfrm>
              <a:off x="831600" y="6322680"/>
              <a:ext cx="174240" cy="530280"/>
            </a:xfrm>
            <a:custGeom>
              <a:avLst/>
              <a:gdLst>
                <a:gd name="textAreaLeft" fmla="*/ 0 w 174240"/>
                <a:gd name="textAreaRight" fmla="*/ 174600 w 174240"/>
                <a:gd name="textAreaTop" fmla="*/ 0 h 530280"/>
                <a:gd name="textAreaBottom" fmla="*/ 530640 h 53028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sp>
        <p:nvSpPr>
          <p:cNvPr id="507" name="Rectangle 61"/>
          <p:cNvSpPr/>
          <p:nvPr/>
        </p:nvSpPr>
        <p:spPr>
          <a:xfrm>
            <a:off x="0" y="0"/>
            <a:ext cx="182520" cy="685764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sp>
        <p:nvSpPr>
          <p:cNvPr id="508" name="PlaceHolder 1"/>
          <p:cNvSpPr>
            <a:spLocks noGrp="1"/>
          </p:cNvSpPr>
          <p:nvPr>
            <p:ph type="title"/>
          </p:nvPr>
        </p:nvSpPr>
        <p:spPr>
          <a:xfrm>
            <a:off x="1942560" y="446040"/>
            <a:ext cx="2629080" cy="975960"/>
          </a:xfrm>
          <a:prstGeom prst="rect">
            <a:avLst/>
          </a:prstGeom>
          <a:noFill/>
          <a:ln w="0">
            <a:noFill/>
          </a:ln>
        </p:spPr>
        <p:txBody>
          <a:bodyPr lIns="91440" rIns="91440" tIns="45720" bIns="45720" anchor="b">
            <a:noAutofit/>
          </a:bodyPr>
          <a:p>
            <a:pPr indent="0" defTabSz="457200">
              <a:lnSpc>
                <a:spcPct val="100000"/>
              </a:lnSpc>
              <a:buNone/>
            </a:pPr>
            <a:r>
              <a:rPr b="0" lang="it-IT" sz="2000" spc="-1" strike="noStrike">
                <a:solidFill>
                  <a:schemeClr val="accent2">
                    <a:lumMod val="75000"/>
                  </a:schemeClr>
                </a:solidFill>
                <a:latin typeface="Century Gothic"/>
              </a:rPr>
              <a:t>Fare clic per modificare lo stile del titolo dello schema</a:t>
            </a:r>
            <a:endParaRPr b="0" lang="en-US" sz="2000" spc="-1" strike="noStrike">
              <a:solidFill>
                <a:schemeClr val="dk1"/>
              </a:solidFill>
              <a:latin typeface="Century Gothic"/>
            </a:endParaRPr>
          </a:p>
        </p:txBody>
      </p:sp>
      <p:sp>
        <p:nvSpPr>
          <p:cNvPr id="509" name="PlaceHolder 2"/>
          <p:cNvSpPr>
            <a:spLocks noGrp="1"/>
          </p:cNvSpPr>
          <p:nvPr>
            <p:ph type="body"/>
          </p:nvPr>
        </p:nvSpPr>
        <p:spPr>
          <a:xfrm>
            <a:off x="4743360" y="446040"/>
            <a:ext cx="3790440" cy="5414760"/>
          </a:xfrm>
          <a:prstGeom prst="rect">
            <a:avLst/>
          </a:prstGeom>
          <a:noFill/>
          <a:ln w="0">
            <a:noFill/>
          </a:ln>
        </p:spPr>
        <p:txBody>
          <a:bodyPr lIns="91440" rIns="91440" tIns="45720" bIns="45720" anchor="ctr">
            <a:normAutofit/>
          </a:bodyPr>
          <a:p>
            <a:pPr marL="343080" indent="-343080" defTabSz="457200">
              <a:lnSpc>
                <a:spcPct val="100000"/>
              </a:lnSpc>
              <a:spcBef>
                <a:spcPts val="1001"/>
              </a:spcBef>
              <a:buClr>
                <a:srgbClr val="4a66ac"/>
              </a:buClr>
              <a:buFont typeface="Wingdings 3" charset="2"/>
              <a:buChar char=""/>
            </a:pPr>
            <a:r>
              <a:rPr b="0" lang="it-IT" sz="1800" spc="-1" strike="noStrike">
                <a:solidFill>
                  <a:schemeClr val="dk1">
                    <a:lumMod val="75000"/>
                    <a:lumOff val="25000"/>
                  </a:schemeClr>
                </a:solidFill>
                <a:latin typeface="Century Gothic"/>
              </a:rPr>
              <a:t>Fare clic per modificare gli stili del testo dello schema</a:t>
            </a:r>
            <a:endParaRPr b="0" lang="en-US" sz="1800" spc="-1" strike="noStrike">
              <a:solidFill>
                <a:schemeClr val="dk1">
                  <a:lumMod val="75000"/>
                  <a:lumOff val="25000"/>
                </a:schemeClr>
              </a:solidFill>
              <a:latin typeface="Century Gothic"/>
            </a:endParaRPr>
          </a:p>
          <a:p>
            <a:pPr lvl="1" marL="743040" indent="-285840" defTabSz="457200">
              <a:lnSpc>
                <a:spcPct val="100000"/>
              </a:lnSpc>
              <a:spcBef>
                <a:spcPts val="1001"/>
              </a:spcBef>
              <a:buClr>
                <a:srgbClr val="4a66ac"/>
              </a:buClr>
              <a:buFont typeface="Wingdings 3" charset="2"/>
              <a:buChar char=""/>
            </a:pPr>
            <a:r>
              <a:rPr b="0" lang="it-IT" sz="1600" spc="-1" strike="noStrike">
                <a:solidFill>
                  <a:schemeClr val="dk1">
                    <a:lumMod val="75000"/>
                    <a:lumOff val="25000"/>
                  </a:schemeClr>
                </a:solidFill>
                <a:latin typeface="Century Gothic"/>
              </a:rPr>
              <a:t>Secondo livello</a:t>
            </a:r>
            <a:endParaRPr b="0" lang="en-US" sz="1600" spc="-1" strike="noStrike">
              <a:solidFill>
                <a:schemeClr val="dk1">
                  <a:lumMod val="75000"/>
                  <a:lumOff val="25000"/>
                </a:schemeClr>
              </a:solidFill>
              <a:latin typeface="Century Gothic"/>
            </a:endParaRPr>
          </a:p>
          <a:p>
            <a:pPr lvl="2" marL="1143000" indent="-228600" defTabSz="457200">
              <a:lnSpc>
                <a:spcPct val="100000"/>
              </a:lnSpc>
              <a:spcBef>
                <a:spcPts val="1001"/>
              </a:spcBef>
              <a:buClr>
                <a:srgbClr val="4a66ac"/>
              </a:buClr>
              <a:buFont typeface="Wingdings 3" charset="2"/>
              <a:buChar char=""/>
            </a:pPr>
            <a:r>
              <a:rPr b="0" lang="it-IT" sz="1400" spc="-1" strike="noStrike">
                <a:solidFill>
                  <a:schemeClr val="dk1">
                    <a:lumMod val="75000"/>
                    <a:lumOff val="25000"/>
                  </a:schemeClr>
                </a:solidFill>
                <a:latin typeface="Century Gothic"/>
              </a:rPr>
              <a:t>Terzo livello</a:t>
            </a:r>
            <a:endParaRPr b="0" lang="en-US" sz="1400" spc="-1" strike="noStrike">
              <a:solidFill>
                <a:schemeClr val="dk1">
                  <a:lumMod val="75000"/>
                  <a:lumOff val="25000"/>
                </a:schemeClr>
              </a:solidFill>
              <a:latin typeface="Century Gothic"/>
            </a:endParaRPr>
          </a:p>
          <a:p>
            <a:pPr lvl="3" marL="1600200" indent="-228600" defTabSz="457200">
              <a:lnSpc>
                <a:spcPct val="100000"/>
              </a:lnSpc>
              <a:spcBef>
                <a:spcPts val="1001"/>
              </a:spcBef>
              <a:buClr>
                <a:srgbClr val="4a66ac"/>
              </a:buClr>
              <a:buFont typeface="Wingdings 3" charset="2"/>
              <a:buChar char=""/>
            </a:pPr>
            <a:r>
              <a:rPr b="0" lang="it-IT" sz="1200" spc="-1" strike="noStrike">
                <a:solidFill>
                  <a:schemeClr val="dk1">
                    <a:lumMod val="75000"/>
                    <a:lumOff val="25000"/>
                  </a:schemeClr>
                </a:solidFill>
                <a:latin typeface="Century Gothic"/>
              </a:rPr>
              <a:t>Quarto livello</a:t>
            </a:r>
            <a:endParaRPr b="0" lang="en-US" sz="1200" spc="-1" strike="noStrike">
              <a:solidFill>
                <a:schemeClr val="dk1">
                  <a:lumMod val="75000"/>
                  <a:lumOff val="25000"/>
                </a:schemeClr>
              </a:solidFill>
              <a:latin typeface="Century Gothic"/>
            </a:endParaRPr>
          </a:p>
          <a:p>
            <a:pPr lvl="4" marL="2057400" indent="-228600" defTabSz="457200">
              <a:lnSpc>
                <a:spcPct val="100000"/>
              </a:lnSpc>
              <a:spcBef>
                <a:spcPts val="1001"/>
              </a:spcBef>
              <a:buClr>
                <a:srgbClr val="4a66ac"/>
              </a:buClr>
              <a:buFont typeface="Wingdings 3" charset="2"/>
              <a:buChar char=""/>
            </a:pPr>
            <a:r>
              <a:rPr b="0" lang="it-IT" sz="1200" spc="-1" strike="noStrike">
                <a:solidFill>
                  <a:schemeClr val="dk1">
                    <a:lumMod val="75000"/>
                    <a:lumOff val="25000"/>
                  </a:schemeClr>
                </a:solidFill>
                <a:latin typeface="Century Gothic"/>
              </a:rPr>
              <a:t>Quinto livello</a:t>
            </a:r>
            <a:endParaRPr b="0" lang="en-US" sz="1200" spc="-1" strike="noStrike">
              <a:solidFill>
                <a:schemeClr val="dk1">
                  <a:lumMod val="75000"/>
                  <a:lumOff val="25000"/>
                </a:schemeClr>
              </a:solidFill>
              <a:latin typeface="Century Gothic"/>
            </a:endParaRPr>
          </a:p>
        </p:txBody>
      </p:sp>
      <p:sp>
        <p:nvSpPr>
          <p:cNvPr id="510" name="PlaceHolder 3"/>
          <p:cNvSpPr>
            <a:spLocks noGrp="1"/>
          </p:cNvSpPr>
          <p:nvPr>
            <p:ph type="body"/>
          </p:nvPr>
        </p:nvSpPr>
        <p:spPr>
          <a:xfrm>
            <a:off x="1942560" y="1598760"/>
            <a:ext cx="2629080" cy="4262040"/>
          </a:xfrm>
          <a:prstGeom prst="rect">
            <a:avLst/>
          </a:prstGeom>
          <a:noFill/>
          <a:ln w="0">
            <a:noFill/>
          </a:ln>
        </p:spPr>
        <p:txBody>
          <a:bodyPr lIns="91440" rIns="91440" tIns="45720" bIns="45720" anchor="t">
            <a:noAutofit/>
          </a:bodyPr>
          <a:p>
            <a:pPr indent="0" defTabSz="457200">
              <a:lnSpc>
                <a:spcPct val="100000"/>
              </a:lnSpc>
              <a:spcBef>
                <a:spcPts val="1001"/>
              </a:spcBef>
              <a:buNone/>
              <a:tabLst>
                <a:tab algn="l" pos="0"/>
              </a:tabLst>
            </a:pPr>
            <a:r>
              <a:rPr b="0" lang="it-IT" sz="1400" spc="-1" strike="noStrike">
                <a:solidFill>
                  <a:schemeClr val="dk1">
                    <a:lumMod val="75000"/>
                    <a:lumOff val="25000"/>
                  </a:schemeClr>
                </a:solidFill>
                <a:latin typeface="Century Gothic"/>
              </a:rPr>
              <a:t>Fare clic per modificare gli stili del testo dello schema</a:t>
            </a:r>
            <a:endParaRPr b="0" lang="en-US" sz="1400" spc="-1" strike="noStrike">
              <a:solidFill>
                <a:schemeClr val="dk1">
                  <a:lumMod val="75000"/>
                  <a:lumOff val="25000"/>
                </a:schemeClr>
              </a:solidFill>
              <a:latin typeface="Century Gothic"/>
            </a:endParaRPr>
          </a:p>
        </p:txBody>
      </p:sp>
      <p:sp>
        <p:nvSpPr>
          <p:cNvPr id="511" name="PlaceHolder 4"/>
          <p:cNvSpPr>
            <a:spLocks noGrp="1"/>
          </p:cNvSpPr>
          <p:nvPr>
            <p:ph type="dt" idx="43"/>
          </p:nvPr>
        </p:nvSpPr>
        <p:spPr>
          <a:xfrm>
            <a:off x="7772400" y="6135120"/>
            <a:ext cx="766080" cy="369720"/>
          </a:xfrm>
          <a:prstGeom prst="rect">
            <a:avLst/>
          </a:prstGeom>
          <a:noFill/>
          <a:ln w="0">
            <a:noFill/>
          </a:ln>
        </p:spPr>
        <p:txBody>
          <a:bodyPr lIns="91440" rIns="91440" tIns="45720" bIns="45720" anchor="ctr">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512" name="PlaceHolder 5"/>
          <p:cNvSpPr>
            <a:spLocks noGrp="1"/>
          </p:cNvSpPr>
          <p:nvPr>
            <p:ph type="ftr" idx="44"/>
          </p:nvPr>
        </p:nvSpPr>
        <p:spPr>
          <a:xfrm>
            <a:off x="1942560" y="6135840"/>
            <a:ext cx="5716080" cy="364680"/>
          </a:xfrm>
          <a:prstGeom prst="rect">
            <a:avLst/>
          </a:prstGeom>
          <a:noFill/>
          <a:ln w="0">
            <a:noFill/>
          </a:ln>
        </p:spPr>
        <p:txBody>
          <a:bodyPr lIns="91440" rIns="91440" tIns="45720" bIns="45720" anchor="ctr">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513" name="Freeform 11"/>
          <p:cNvSpPr/>
          <p:nvPr/>
        </p:nvSpPr>
        <p:spPr>
          <a:xfrm flipV="1">
            <a:off x="0" y="711000"/>
            <a:ext cx="1357920" cy="507600"/>
          </a:xfrm>
          <a:custGeom>
            <a:avLst/>
            <a:gdLst>
              <a:gd name="textAreaLeft" fmla="*/ 0 w 1357920"/>
              <a:gd name="textAreaRight" fmla="*/ 1358280 w 1357920"/>
              <a:gd name="textAreaTop" fmla="*/ 360 h 507600"/>
              <a:gd name="textAreaBottom" fmla="*/ 508320 h 507600"/>
            </a:gdLst>
            <a:ahLst/>
            <a:rect l="textAreaLeft" t="textAreaTop" r="textAreaRight" b="textAreaBottom"/>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14" name="PlaceHolder 6"/>
          <p:cNvSpPr>
            <a:spLocks noGrp="1"/>
          </p:cNvSpPr>
          <p:nvPr>
            <p:ph type="sldNum" idx="45"/>
          </p:nvPr>
        </p:nvSpPr>
        <p:spPr>
          <a:xfrm>
            <a:off x="511200" y="787680"/>
            <a:ext cx="584640" cy="364680"/>
          </a:xfrm>
          <a:prstGeom prst="rect">
            <a:avLst/>
          </a:prstGeom>
          <a:noFill/>
          <a:ln w="0">
            <a:noFill/>
          </a:ln>
        </p:spPr>
        <p:txBody>
          <a:bodyPr lIns="91440" rIns="91440" tIns="45720" bIns="45720" anchor="ctr">
            <a:noAutofit/>
          </a:bodyPr>
          <a:lstStyle>
            <a:lvl1pPr indent="0" algn="r" defTabSz="457200">
              <a:lnSpc>
                <a:spcPct val="100000"/>
              </a:lnSpc>
              <a:buNone/>
              <a:defRPr b="0" lang="it-IT" sz="2000" spc="-1" strike="noStrike">
                <a:solidFill>
                  <a:srgbClr val="feffff"/>
                </a:solidFill>
                <a:latin typeface="Century Gothic"/>
              </a:defRPr>
            </a:lvl1pPr>
          </a:lstStyle>
          <a:p>
            <a:pPr indent="0" algn="r" defTabSz="457200">
              <a:lnSpc>
                <a:spcPct val="100000"/>
              </a:lnSpc>
              <a:buNone/>
            </a:pPr>
            <a:fld id="{5BBA8CB7-8FCB-45C1-B2F9-0525C5690DB0}" type="slidenum">
              <a:rPr b="0" lang="it-IT" sz="2000" spc="-1" strike="noStrike">
                <a:solidFill>
                  <a:srgbClr val="feffff"/>
                </a:solidFill>
                <a:latin typeface="Century Gothic"/>
              </a:rPr>
              <a:t>&lt;numero&gt;</a:t>
            </a:fld>
            <a:endParaRPr b="0" lang="it-IT"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7" r:id="rId2"/>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9ac3fd"/>
            </a:gs>
          </a:gsLst>
          <a:lin ang="5400000"/>
        </a:gradFill>
      </p:bgPr>
    </p:bg>
    <p:spTree>
      <p:nvGrpSpPr>
        <p:cNvPr id="1" name=""/>
        <p:cNvGrpSpPr/>
        <p:nvPr/>
      </p:nvGrpSpPr>
      <p:grpSpPr>
        <a:xfrm>
          <a:off x="0" y="0"/>
          <a:ext cx="0" cy="0"/>
          <a:chOff x="0" y="0"/>
          <a:chExt cx="0" cy="0"/>
        </a:xfrm>
      </p:grpSpPr>
      <p:grpSp>
        <p:nvGrpSpPr>
          <p:cNvPr id="515" name="Group 35"/>
          <p:cNvGrpSpPr/>
          <p:nvPr/>
        </p:nvGrpSpPr>
        <p:grpSpPr>
          <a:xfrm>
            <a:off x="0" y="228600"/>
            <a:ext cx="1980720" cy="6638400"/>
            <a:chOff x="0" y="228600"/>
            <a:chExt cx="1980720" cy="6638400"/>
          </a:xfrm>
        </p:grpSpPr>
        <p:sp>
          <p:nvSpPr>
            <p:cNvPr id="516" name="Freeform 11"/>
            <p:cNvSpPr/>
            <p:nvPr/>
          </p:nvSpPr>
          <p:spPr>
            <a:xfrm>
              <a:off x="0" y="2575080"/>
              <a:ext cx="69480" cy="625680"/>
            </a:xfrm>
            <a:custGeom>
              <a:avLst/>
              <a:gdLst>
                <a:gd name="textAreaLeft" fmla="*/ 0 w 69480"/>
                <a:gd name="textAreaRight" fmla="*/ 69840 w 69480"/>
                <a:gd name="textAreaTop" fmla="*/ 0 h 625680"/>
                <a:gd name="textAreaBottom" fmla="*/ 626040 h 62568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17" name="Freeform 12"/>
            <p:cNvSpPr/>
            <p:nvPr/>
          </p:nvSpPr>
          <p:spPr>
            <a:xfrm>
              <a:off x="89280" y="3156480"/>
              <a:ext cx="448920" cy="2322000"/>
            </a:xfrm>
            <a:custGeom>
              <a:avLst/>
              <a:gdLst>
                <a:gd name="textAreaLeft" fmla="*/ 0 w 448920"/>
                <a:gd name="textAreaRight" fmla="*/ 449280 w 448920"/>
                <a:gd name="textAreaTop" fmla="*/ 0 h 2322000"/>
                <a:gd name="textAreaBottom" fmla="*/ 2322360 h 232200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18" name="Freeform 13"/>
            <p:cNvSpPr/>
            <p:nvPr/>
          </p:nvSpPr>
          <p:spPr>
            <a:xfrm>
              <a:off x="560520" y="5447160"/>
              <a:ext cx="423000" cy="1419840"/>
            </a:xfrm>
            <a:custGeom>
              <a:avLst/>
              <a:gdLst>
                <a:gd name="textAreaLeft" fmla="*/ 0 w 423000"/>
                <a:gd name="textAreaRight" fmla="*/ 423360 w 423000"/>
                <a:gd name="textAreaTop" fmla="*/ 0 h 1419840"/>
                <a:gd name="textAreaBottom" fmla="*/ 1420200 h 141984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19" name="Freeform 14"/>
            <p:cNvSpPr/>
            <p:nvPr/>
          </p:nvSpPr>
          <p:spPr>
            <a:xfrm>
              <a:off x="666720" y="6503760"/>
              <a:ext cx="118800" cy="363240"/>
            </a:xfrm>
            <a:custGeom>
              <a:avLst/>
              <a:gdLst>
                <a:gd name="textAreaLeft" fmla="*/ 0 w 118800"/>
                <a:gd name="textAreaRight" fmla="*/ 119160 w 118800"/>
                <a:gd name="textAreaTop" fmla="*/ 0 h 363240"/>
                <a:gd name="textAreaBottom" fmla="*/ 363600 h 36324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20" name="Freeform 15"/>
            <p:cNvSpPr/>
            <p:nvPr/>
          </p:nvSpPr>
          <p:spPr>
            <a:xfrm>
              <a:off x="69840" y="3201120"/>
              <a:ext cx="570600" cy="3328200"/>
            </a:xfrm>
            <a:custGeom>
              <a:avLst/>
              <a:gdLst>
                <a:gd name="textAreaLeft" fmla="*/ 0 w 570600"/>
                <a:gd name="textAreaRight" fmla="*/ 570960 w 570600"/>
                <a:gd name="textAreaTop" fmla="*/ 0 h 3328200"/>
                <a:gd name="textAreaBottom" fmla="*/ 3328560 h 332820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21" name="Freeform 16"/>
            <p:cNvSpPr/>
            <p:nvPr/>
          </p:nvSpPr>
          <p:spPr>
            <a:xfrm>
              <a:off x="15480" y="228600"/>
              <a:ext cx="73440" cy="2927520"/>
            </a:xfrm>
            <a:custGeom>
              <a:avLst/>
              <a:gdLst>
                <a:gd name="textAreaLeft" fmla="*/ 0 w 73440"/>
                <a:gd name="textAreaRight" fmla="*/ 73800 w 73440"/>
                <a:gd name="textAreaTop" fmla="*/ 0 h 2927520"/>
                <a:gd name="textAreaBottom" fmla="*/ 2927880 h 292752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22" name="Freeform 17"/>
            <p:cNvSpPr/>
            <p:nvPr/>
          </p:nvSpPr>
          <p:spPr>
            <a:xfrm>
              <a:off x="54360" y="2944080"/>
              <a:ext cx="54000" cy="493560"/>
            </a:xfrm>
            <a:custGeom>
              <a:avLst/>
              <a:gdLst>
                <a:gd name="textAreaLeft" fmla="*/ 0 w 54000"/>
                <a:gd name="textAreaRight" fmla="*/ 54360 w 54000"/>
                <a:gd name="textAreaTop" fmla="*/ 0 h 493560"/>
                <a:gd name="textAreaBottom" fmla="*/ 493920 h 49356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23" name="Freeform 18"/>
            <p:cNvSpPr/>
            <p:nvPr/>
          </p:nvSpPr>
          <p:spPr>
            <a:xfrm>
              <a:off x="534960" y="5478840"/>
              <a:ext cx="131760" cy="1024560"/>
            </a:xfrm>
            <a:custGeom>
              <a:avLst/>
              <a:gdLst>
                <a:gd name="textAreaLeft" fmla="*/ 0 w 131760"/>
                <a:gd name="textAreaRight" fmla="*/ 132120 w 131760"/>
                <a:gd name="textAreaTop" fmla="*/ 0 h 1024560"/>
                <a:gd name="textAreaBottom" fmla="*/ 1024920 h 102456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24" name="Freeform 19"/>
            <p:cNvSpPr/>
            <p:nvPr/>
          </p:nvSpPr>
          <p:spPr>
            <a:xfrm>
              <a:off x="538560" y="1398960"/>
              <a:ext cx="1442160" cy="4047840"/>
            </a:xfrm>
            <a:custGeom>
              <a:avLst/>
              <a:gdLst>
                <a:gd name="textAreaLeft" fmla="*/ 0 w 1442160"/>
                <a:gd name="textAreaRight" fmla="*/ 1442520 w 1442160"/>
                <a:gd name="textAreaTop" fmla="*/ 0 h 4047840"/>
                <a:gd name="textAreaBottom" fmla="*/ 4048200 h 404784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25" name="Freeform 20"/>
            <p:cNvSpPr/>
            <p:nvPr/>
          </p:nvSpPr>
          <p:spPr>
            <a:xfrm>
              <a:off x="640800" y="6530040"/>
              <a:ext cx="112320" cy="336960"/>
            </a:xfrm>
            <a:custGeom>
              <a:avLst/>
              <a:gdLst>
                <a:gd name="textAreaLeft" fmla="*/ 0 w 112320"/>
                <a:gd name="textAreaRight" fmla="*/ 112680 w 112320"/>
                <a:gd name="textAreaTop" fmla="*/ 0 h 336960"/>
                <a:gd name="textAreaBottom" fmla="*/ 337320 h 33696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26" name="Freeform 21"/>
            <p:cNvSpPr/>
            <p:nvPr/>
          </p:nvSpPr>
          <p:spPr>
            <a:xfrm>
              <a:off x="534960" y="5359320"/>
              <a:ext cx="25560" cy="221400"/>
            </a:xfrm>
            <a:custGeom>
              <a:avLst/>
              <a:gdLst>
                <a:gd name="textAreaLeft" fmla="*/ 0 w 25560"/>
                <a:gd name="textAreaRight" fmla="*/ 25920 w 25560"/>
                <a:gd name="textAreaTop" fmla="*/ 0 h 221400"/>
                <a:gd name="textAreaBottom" fmla="*/ 221760 h 22140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27" name="Freeform 22"/>
            <p:cNvSpPr/>
            <p:nvPr/>
          </p:nvSpPr>
          <p:spPr>
            <a:xfrm>
              <a:off x="590400" y="6244560"/>
              <a:ext cx="165240" cy="622080"/>
            </a:xfrm>
            <a:custGeom>
              <a:avLst/>
              <a:gdLst>
                <a:gd name="textAreaLeft" fmla="*/ 0 w 165240"/>
                <a:gd name="textAreaRight" fmla="*/ 165600 w 165240"/>
                <a:gd name="textAreaTop" fmla="*/ 0 h 622080"/>
                <a:gd name="textAreaBottom" fmla="*/ 622440 h 62208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grpSp>
        <p:nvGrpSpPr>
          <p:cNvPr id="528" name="Group 48"/>
          <p:cNvGrpSpPr/>
          <p:nvPr/>
        </p:nvGrpSpPr>
        <p:grpSpPr>
          <a:xfrm>
            <a:off x="20520" y="720"/>
            <a:ext cx="1951920" cy="6852240"/>
            <a:chOff x="20520" y="720"/>
            <a:chExt cx="1951920" cy="6852240"/>
          </a:xfrm>
        </p:grpSpPr>
        <p:sp>
          <p:nvSpPr>
            <p:cNvPr id="529" name="Freeform 27"/>
            <p:cNvSpPr/>
            <p:nvPr/>
          </p:nvSpPr>
          <p:spPr>
            <a:xfrm>
              <a:off x="20520" y="720"/>
              <a:ext cx="409320" cy="4400640"/>
            </a:xfrm>
            <a:custGeom>
              <a:avLst/>
              <a:gdLst>
                <a:gd name="textAreaLeft" fmla="*/ 0 w 409320"/>
                <a:gd name="textAreaRight" fmla="*/ 409680 w 409320"/>
                <a:gd name="textAreaTop" fmla="*/ 0 h 4400640"/>
                <a:gd name="textAreaBottom" fmla="*/ 4401000 h 440064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30" name="Freeform 28"/>
            <p:cNvSpPr/>
            <p:nvPr/>
          </p:nvSpPr>
          <p:spPr>
            <a:xfrm>
              <a:off x="453600" y="4316400"/>
              <a:ext cx="350280" cy="1580400"/>
            </a:xfrm>
            <a:custGeom>
              <a:avLst/>
              <a:gdLst>
                <a:gd name="textAreaLeft" fmla="*/ 0 w 350280"/>
                <a:gd name="textAreaRight" fmla="*/ 350640 w 350280"/>
                <a:gd name="textAreaTop" fmla="*/ 0 h 1580400"/>
                <a:gd name="textAreaBottom" fmla="*/ 1580760 h 158040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31" name="Freeform 29"/>
            <p:cNvSpPr/>
            <p:nvPr/>
          </p:nvSpPr>
          <p:spPr>
            <a:xfrm>
              <a:off x="831600" y="5862600"/>
              <a:ext cx="356760" cy="990360"/>
            </a:xfrm>
            <a:custGeom>
              <a:avLst/>
              <a:gdLst>
                <a:gd name="textAreaLeft" fmla="*/ 0 w 356760"/>
                <a:gd name="textAreaRight" fmla="*/ 357120 w 356760"/>
                <a:gd name="textAreaTop" fmla="*/ 0 h 990360"/>
                <a:gd name="textAreaBottom" fmla="*/ 990720 h 99036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32" name="Freeform 30"/>
            <p:cNvSpPr/>
            <p:nvPr/>
          </p:nvSpPr>
          <p:spPr>
            <a:xfrm>
              <a:off x="429840" y="4364280"/>
              <a:ext cx="456840" cy="2235600"/>
            </a:xfrm>
            <a:custGeom>
              <a:avLst/>
              <a:gdLst>
                <a:gd name="textAreaLeft" fmla="*/ 0 w 456840"/>
                <a:gd name="textAreaRight" fmla="*/ 457200 w 456840"/>
                <a:gd name="textAreaTop" fmla="*/ 0 h 2235600"/>
                <a:gd name="textAreaBottom" fmla="*/ 2235960 h 223560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33" name="Freeform 31"/>
            <p:cNvSpPr/>
            <p:nvPr/>
          </p:nvSpPr>
          <p:spPr>
            <a:xfrm>
              <a:off x="385560" y="1289160"/>
              <a:ext cx="144000" cy="3026880"/>
            </a:xfrm>
            <a:custGeom>
              <a:avLst/>
              <a:gdLst>
                <a:gd name="textAreaLeft" fmla="*/ 0 w 144000"/>
                <a:gd name="textAreaRight" fmla="*/ 144360 w 144000"/>
                <a:gd name="textAreaTop" fmla="*/ 0 h 3026880"/>
                <a:gd name="textAreaBottom" fmla="*/ 3027240 h 302688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34" name="Freeform 32"/>
            <p:cNvSpPr/>
            <p:nvPr/>
          </p:nvSpPr>
          <p:spPr>
            <a:xfrm>
              <a:off x="918720" y="6571440"/>
              <a:ext cx="110880" cy="281160"/>
            </a:xfrm>
            <a:custGeom>
              <a:avLst/>
              <a:gdLst>
                <a:gd name="textAreaLeft" fmla="*/ 0 w 110880"/>
                <a:gd name="textAreaRight" fmla="*/ 111240 w 110880"/>
                <a:gd name="textAreaTop" fmla="*/ 0 h 281160"/>
                <a:gd name="textAreaBottom" fmla="*/ 281520 h 28116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35" name="Freeform 33"/>
            <p:cNvSpPr/>
            <p:nvPr/>
          </p:nvSpPr>
          <p:spPr>
            <a:xfrm>
              <a:off x="414000" y="4107600"/>
              <a:ext cx="68040" cy="511200"/>
            </a:xfrm>
            <a:custGeom>
              <a:avLst/>
              <a:gdLst>
                <a:gd name="textAreaLeft" fmla="*/ 0 w 68040"/>
                <a:gd name="textAreaRight" fmla="*/ 68400 w 68040"/>
                <a:gd name="textAreaTop" fmla="*/ 0 h 511200"/>
                <a:gd name="textAreaBottom" fmla="*/ 511560 h 51120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36" name="Freeform 34"/>
            <p:cNvSpPr/>
            <p:nvPr/>
          </p:nvSpPr>
          <p:spPr>
            <a:xfrm>
              <a:off x="804600" y="3145680"/>
              <a:ext cx="1167840" cy="2716560"/>
            </a:xfrm>
            <a:custGeom>
              <a:avLst/>
              <a:gdLst>
                <a:gd name="textAreaLeft" fmla="*/ 0 w 1167840"/>
                <a:gd name="textAreaRight" fmla="*/ 1168200 w 1167840"/>
                <a:gd name="textAreaTop" fmla="*/ 0 h 2716560"/>
                <a:gd name="textAreaBottom" fmla="*/ 2716920 h 271656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37" name="Freeform 35"/>
            <p:cNvSpPr/>
            <p:nvPr/>
          </p:nvSpPr>
          <p:spPr>
            <a:xfrm>
              <a:off x="887040" y="6600240"/>
              <a:ext cx="99720" cy="252720"/>
            </a:xfrm>
            <a:custGeom>
              <a:avLst/>
              <a:gdLst>
                <a:gd name="textAreaLeft" fmla="*/ 0 w 99720"/>
                <a:gd name="textAreaRight" fmla="*/ 100080 w 99720"/>
                <a:gd name="textAreaTop" fmla="*/ 0 h 252720"/>
                <a:gd name="textAreaBottom" fmla="*/ 253080 h 25272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38" name="Freeform 36"/>
            <p:cNvSpPr/>
            <p:nvPr/>
          </p:nvSpPr>
          <p:spPr>
            <a:xfrm>
              <a:off x="804600" y="5897160"/>
              <a:ext cx="113760" cy="673920"/>
            </a:xfrm>
            <a:custGeom>
              <a:avLst/>
              <a:gdLst>
                <a:gd name="textAreaLeft" fmla="*/ 0 w 113760"/>
                <a:gd name="textAreaRight" fmla="*/ 114120 w 113760"/>
                <a:gd name="textAreaTop" fmla="*/ 0 h 673920"/>
                <a:gd name="textAreaBottom" fmla="*/ 674280 h 67392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39" name="Freeform 37"/>
            <p:cNvSpPr/>
            <p:nvPr/>
          </p:nvSpPr>
          <p:spPr>
            <a:xfrm>
              <a:off x="804600" y="5772600"/>
              <a:ext cx="31320" cy="227520"/>
            </a:xfrm>
            <a:custGeom>
              <a:avLst/>
              <a:gdLst>
                <a:gd name="textAreaLeft" fmla="*/ 0 w 31320"/>
                <a:gd name="textAreaRight" fmla="*/ 31680 w 31320"/>
                <a:gd name="textAreaTop" fmla="*/ 0 h 227520"/>
                <a:gd name="textAreaBottom" fmla="*/ 227880 h 22752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40" name="Freeform 38"/>
            <p:cNvSpPr/>
            <p:nvPr/>
          </p:nvSpPr>
          <p:spPr>
            <a:xfrm>
              <a:off x="831600" y="6322680"/>
              <a:ext cx="174240" cy="530280"/>
            </a:xfrm>
            <a:custGeom>
              <a:avLst/>
              <a:gdLst>
                <a:gd name="textAreaLeft" fmla="*/ 0 w 174240"/>
                <a:gd name="textAreaRight" fmla="*/ 174600 w 174240"/>
                <a:gd name="textAreaTop" fmla="*/ 0 h 530280"/>
                <a:gd name="textAreaBottom" fmla="*/ 530640 h 53028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sp>
        <p:nvSpPr>
          <p:cNvPr id="541" name="Rectangle 61"/>
          <p:cNvSpPr/>
          <p:nvPr/>
        </p:nvSpPr>
        <p:spPr>
          <a:xfrm>
            <a:off x="0" y="0"/>
            <a:ext cx="182520" cy="685764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sp>
        <p:nvSpPr>
          <p:cNvPr id="542" name="PlaceHolder 1"/>
          <p:cNvSpPr>
            <a:spLocks noGrp="1"/>
          </p:cNvSpPr>
          <p:nvPr>
            <p:ph type="title"/>
          </p:nvPr>
        </p:nvSpPr>
        <p:spPr>
          <a:xfrm>
            <a:off x="1942560" y="4800600"/>
            <a:ext cx="6591600" cy="566280"/>
          </a:xfrm>
          <a:prstGeom prst="rect">
            <a:avLst/>
          </a:prstGeom>
          <a:noFill/>
          <a:ln w="0">
            <a:noFill/>
          </a:ln>
        </p:spPr>
        <p:txBody>
          <a:bodyPr lIns="91440" rIns="91440" tIns="45720" bIns="45720" anchor="b">
            <a:normAutofit fontScale="84133" lnSpcReduction="20000"/>
          </a:bodyPr>
          <a:p>
            <a:pPr indent="0" defTabSz="457200">
              <a:lnSpc>
                <a:spcPct val="100000"/>
              </a:lnSpc>
              <a:buNone/>
            </a:pPr>
            <a:r>
              <a:rPr b="0" lang="it-IT" sz="2400" spc="-1" strike="noStrike">
                <a:solidFill>
                  <a:schemeClr val="accent2">
                    <a:lumMod val="75000"/>
                  </a:schemeClr>
                </a:solidFill>
                <a:latin typeface="Century Gothic"/>
              </a:rPr>
              <a:t>Fare clic per modificare lo stile del titolo dello schema</a:t>
            </a:r>
            <a:endParaRPr b="0" lang="en-US" sz="2400" spc="-1" strike="noStrike">
              <a:solidFill>
                <a:schemeClr val="dk1"/>
              </a:solidFill>
              <a:latin typeface="Century Gothic"/>
            </a:endParaRPr>
          </a:p>
        </p:txBody>
      </p:sp>
      <p:sp>
        <p:nvSpPr>
          <p:cNvPr id="543" name="PlaceHolder 2"/>
          <p:cNvSpPr>
            <a:spLocks noGrp="1"/>
          </p:cNvSpPr>
          <p:nvPr>
            <p:ph type="body"/>
          </p:nvPr>
        </p:nvSpPr>
        <p:spPr>
          <a:xfrm>
            <a:off x="1942560" y="635040"/>
            <a:ext cx="6591600" cy="3854520"/>
          </a:xfrm>
          <a:prstGeom prst="rect">
            <a:avLst/>
          </a:prstGeom>
          <a:noFill/>
          <a:ln w="0">
            <a:noFill/>
          </a:ln>
        </p:spPr>
        <p:txBody>
          <a:bodyPr lIns="90000" rIns="90000" tIns="45000" bIns="45000" anchor="t">
            <a:normAutofit/>
          </a:bodyPr>
          <a:p>
            <a:pPr indent="0" algn="ctr" defTabSz="457200">
              <a:lnSpc>
                <a:spcPct val="100000"/>
              </a:lnSpc>
              <a:buNone/>
              <a:tabLst>
                <a:tab algn="l" pos="0"/>
              </a:tabLst>
            </a:pPr>
            <a:r>
              <a:rPr b="0" lang="it-IT" sz="1600" spc="-1" strike="noStrike">
                <a:solidFill>
                  <a:schemeClr val="dk1"/>
                </a:solidFill>
                <a:latin typeface="Century Gothic"/>
              </a:rPr>
              <a:t>Fare clic sull'icona per inserire un'immagine</a:t>
            </a:r>
            <a:endParaRPr b="0" lang="en-US" sz="1600" spc="-1" strike="noStrike">
              <a:solidFill>
                <a:schemeClr val="dk1">
                  <a:lumMod val="75000"/>
                  <a:lumOff val="25000"/>
                </a:schemeClr>
              </a:solidFill>
              <a:latin typeface="Century Gothic"/>
            </a:endParaRPr>
          </a:p>
        </p:txBody>
      </p:sp>
      <p:sp>
        <p:nvSpPr>
          <p:cNvPr id="544" name="PlaceHolder 3"/>
          <p:cNvSpPr>
            <a:spLocks noGrp="1"/>
          </p:cNvSpPr>
          <p:nvPr>
            <p:ph type="body"/>
          </p:nvPr>
        </p:nvSpPr>
        <p:spPr>
          <a:xfrm>
            <a:off x="1942560" y="5367240"/>
            <a:ext cx="6591600" cy="493200"/>
          </a:xfrm>
          <a:prstGeom prst="rect">
            <a:avLst/>
          </a:prstGeom>
          <a:noFill/>
          <a:ln w="0">
            <a:noFill/>
          </a:ln>
        </p:spPr>
        <p:txBody>
          <a:bodyPr lIns="91440" rIns="91440" tIns="45720" bIns="45720" anchor="t">
            <a:normAutofit/>
          </a:bodyPr>
          <a:p>
            <a:pPr indent="0" defTabSz="457200">
              <a:lnSpc>
                <a:spcPct val="100000"/>
              </a:lnSpc>
              <a:spcBef>
                <a:spcPts val="1001"/>
              </a:spcBef>
              <a:buNone/>
              <a:tabLst>
                <a:tab algn="l" pos="0"/>
              </a:tabLst>
            </a:pPr>
            <a:r>
              <a:rPr b="0" lang="it-IT" sz="1200" spc="-1" strike="noStrike">
                <a:solidFill>
                  <a:schemeClr val="dk1">
                    <a:lumMod val="75000"/>
                    <a:lumOff val="25000"/>
                  </a:schemeClr>
                </a:solidFill>
                <a:latin typeface="Century Gothic"/>
              </a:rPr>
              <a:t>Fare clic per modificare gli stili del testo dello schema</a:t>
            </a:r>
            <a:endParaRPr b="0" lang="en-US" sz="1200" spc="-1" strike="noStrike">
              <a:solidFill>
                <a:schemeClr val="dk1">
                  <a:lumMod val="75000"/>
                  <a:lumOff val="25000"/>
                </a:schemeClr>
              </a:solidFill>
              <a:latin typeface="Century Gothic"/>
            </a:endParaRPr>
          </a:p>
        </p:txBody>
      </p:sp>
      <p:sp>
        <p:nvSpPr>
          <p:cNvPr id="545" name="PlaceHolder 4"/>
          <p:cNvSpPr>
            <a:spLocks noGrp="1"/>
          </p:cNvSpPr>
          <p:nvPr>
            <p:ph type="dt" idx="46"/>
          </p:nvPr>
        </p:nvSpPr>
        <p:spPr>
          <a:xfrm>
            <a:off x="7772400" y="6135120"/>
            <a:ext cx="766080" cy="369720"/>
          </a:xfrm>
          <a:prstGeom prst="rect">
            <a:avLst/>
          </a:prstGeom>
          <a:noFill/>
          <a:ln w="0">
            <a:noFill/>
          </a:ln>
        </p:spPr>
        <p:txBody>
          <a:bodyPr lIns="91440" rIns="91440" tIns="45720" bIns="45720" anchor="ctr">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546" name="PlaceHolder 5"/>
          <p:cNvSpPr>
            <a:spLocks noGrp="1"/>
          </p:cNvSpPr>
          <p:nvPr>
            <p:ph type="ftr" idx="47"/>
          </p:nvPr>
        </p:nvSpPr>
        <p:spPr>
          <a:xfrm>
            <a:off x="1942560" y="6135840"/>
            <a:ext cx="5716080" cy="364680"/>
          </a:xfrm>
          <a:prstGeom prst="rect">
            <a:avLst/>
          </a:prstGeom>
          <a:noFill/>
          <a:ln w="0">
            <a:noFill/>
          </a:ln>
        </p:spPr>
        <p:txBody>
          <a:bodyPr lIns="91440" rIns="91440" tIns="45720" bIns="45720" anchor="ctr">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547" name="Freeform 11"/>
          <p:cNvSpPr/>
          <p:nvPr/>
        </p:nvSpPr>
        <p:spPr>
          <a:xfrm flipV="1">
            <a:off x="0" y="4910760"/>
            <a:ext cx="1357920" cy="507600"/>
          </a:xfrm>
          <a:custGeom>
            <a:avLst/>
            <a:gdLst>
              <a:gd name="textAreaLeft" fmla="*/ 0 w 1357920"/>
              <a:gd name="textAreaRight" fmla="*/ 1358280 w 1357920"/>
              <a:gd name="textAreaTop" fmla="*/ 360 h 507600"/>
              <a:gd name="textAreaBottom" fmla="*/ 508320 h 507600"/>
            </a:gdLst>
            <a:ahLst/>
            <a:rect l="textAreaLeft" t="textAreaTop" r="textAreaRight" b="textAreaBottom"/>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48" name="PlaceHolder 6"/>
          <p:cNvSpPr>
            <a:spLocks noGrp="1"/>
          </p:cNvSpPr>
          <p:nvPr>
            <p:ph type="sldNum" idx="48"/>
          </p:nvPr>
        </p:nvSpPr>
        <p:spPr>
          <a:xfrm>
            <a:off x="511200" y="4983120"/>
            <a:ext cx="584640" cy="364680"/>
          </a:xfrm>
          <a:prstGeom prst="rect">
            <a:avLst/>
          </a:prstGeom>
          <a:noFill/>
          <a:ln w="0">
            <a:noFill/>
          </a:ln>
        </p:spPr>
        <p:txBody>
          <a:bodyPr lIns="91440" rIns="91440" tIns="45720" bIns="45720" anchor="ctr">
            <a:noAutofit/>
          </a:bodyPr>
          <a:lstStyle>
            <a:lvl1pPr indent="0" algn="r" defTabSz="457200">
              <a:lnSpc>
                <a:spcPct val="100000"/>
              </a:lnSpc>
              <a:buNone/>
              <a:defRPr b="0" lang="it-IT" sz="2000" spc="-1" strike="noStrike">
                <a:solidFill>
                  <a:srgbClr val="feffff"/>
                </a:solidFill>
                <a:latin typeface="Century Gothic"/>
              </a:defRPr>
            </a:lvl1pPr>
          </a:lstStyle>
          <a:p>
            <a:pPr indent="0" algn="r" defTabSz="457200">
              <a:lnSpc>
                <a:spcPct val="100000"/>
              </a:lnSpc>
              <a:buNone/>
            </a:pPr>
            <a:fld id="{21DF631E-99A3-452D-85DF-81A8064C39B3}" type="slidenum">
              <a:rPr b="0" lang="it-IT" sz="2000" spc="-1" strike="noStrike">
                <a:solidFill>
                  <a:srgbClr val="feffff"/>
                </a:solidFill>
                <a:latin typeface="Century Gothic"/>
              </a:rPr>
              <a:t>&lt;numero&gt;</a:t>
            </a:fld>
            <a:endParaRPr b="0" lang="it-IT"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9"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9ac3fd"/>
            </a:gs>
          </a:gsLst>
          <a:lin ang="5400000"/>
        </a:gradFill>
      </p:bgPr>
    </p:bg>
    <p:spTree>
      <p:nvGrpSpPr>
        <p:cNvPr id="1" name=""/>
        <p:cNvGrpSpPr/>
        <p:nvPr/>
      </p:nvGrpSpPr>
      <p:grpSpPr>
        <a:xfrm>
          <a:off x="0" y="0"/>
          <a:ext cx="0" cy="0"/>
          <a:chOff x="0" y="0"/>
          <a:chExt cx="0" cy="0"/>
        </a:xfrm>
      </p:grpSpPr>
      <p:grpSp>
        <p:nvGrpSpPr>
          <p:cNvPr id="35" name="Group 35"/>
          <p:cNvGrpSpPr/>
          <p:nvPr/>
        </p:nvGrpSpPr>
        <p:grpSpPr>
          <a:xfrm>
            <a:off x="0" y="228600"/>
            <a:ext cx="1980720" cy="6638400"/>
            <a:chOff x="0" y="228600"/>
            <a:chExt cx="1980720" cy="6638400"/>
          </a:xfrm>
        </p:grpSpPr>
        <p:sp>
          <p:nvSpPr>
            <p:cNvPr id="36" name="Freeform 11"/>
            <p:cNvSpPr/>
            <p:nvPr/>
          </p:nvSpPr>
          <p:spPr>
            <a:xfrm>
              <a:off x="0" y="2575080"/>
              <a:ext cx="69480" cy="625680"/>
            </a:xfrm>
            <a:custGeom>
              <a:avLst/>
              <a:gdLst>
                <a:gd name="textAreaLeft" fmla="*/ 0 w 69480"/>
                <a:gd name="textAreaRight" fmla="*/ 69840 w 69480"/>
                <a:gd name="textAreaTop" fmla="*/ 0 h 625680"/>
                <a:gd name="textAreaBottom" fmla="*/ 626040 h 62568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7" name="Freeform 12"/>
            <p:cNvSpPr/>
            <p:nvPr/>
          </p:nvSpPr>
          <p:spPr>
            <a:xfrm>
              <a:off x="89280" y="3156480"/>
              <a:ext cx="448920" cy="2322000"/>
            </a:xfrm>
            <a:custGeom>
              <a:avLst/>
              <a:gdLst>
                <a:gd name="textAreaLeft" fmla="*/ 0 w 448920"/>
                <a:gd name="textAreaRight" fmla="*/ 449280 w 448920"/>
                <a:gd name="textAreaTop" fmla="*/ 0 h 2322000"/>
                <a:gd name="textAreaBottom" fmla="*/ 2322360 h 232200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8" name="Freeform 13"/>
            <p:cNvSpPr/>
            <p:nvPr/>
          </p:nvSpPr>
          <p:spPr>
            <a:xfrm>
              <a:off x="560520" y="5447160"/>
              <a:ext cx="423000" cy="1419840"/>
            </a:xfrm>
            <a:custGeom>
              <a:avLst/>
              <a:gdLst>
                <a:gd name="textAreaLeft" fmla="*/ 0 w 423000"/>
                <a:gd name="textAreaRight" fmla="*/ 423360 w 423000"/>
                <a:gd name="textAreaTop" fmla="*/ 0 h 1419840"/>
                <a:gd name="textAreaBottom" fmla="*/ 1420200 h 141984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9" name="Freeform 14"/>
            <p:cNvSpPr/>
            <p:nvPr/>
          </p:nvSpPr>
          <p:spPr>
            <a:xfrm>
              <a:off x="666720" y="6503760"/>
              <a:ext cx="118800" cy="363240"/>
            </a:xfrm>
            <a:custGeom>
              <a:avLst/>
              <a:gdLst>
                <a:gd name="textAreaLeft" fmla="*/ 0 w 118800"/>
                <a:gd name="textAreaRight" fmla="*/ 119160 w 118800"/>
                <a:gd name="textAreaTop" fmla="*/ 0 h 363240"/>
                <a:gd name="textAreaBottom" fmla="*/ 363600 h 36324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0" name="Freeform 15"/>
            <p:cNvSpPr/>
            <p:nvPr/>
          </p:nvSpPr>
          <p:spPr>
            <a:xfrm>
              <a:off x="69840" y="3201120"/>
              <a:ext cx="570600" cy="3328200"/>
            </a:xfrm>
            <a:custGeom>
              <a:avLst/>
              <a:gdLst>
                <a:gd name="textAreaLeft" fmla="*/ 0 w 570600"/>
                <a:gd name="textAreaRight" fmla="*/ 570960 w 570600"/>
                <a:gd name="textAreaTop" fmla="*/ 0 h 3328200"/>
                <a:gd name="textAreaBottom" fmla="*/ 3328560 h 332820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1" name="Freeform 16"/>
            <p:cNvSpPr/>
            <p:nvPr/>
          </p:nvSpPr>
          <p:spPr>
            <a:xfrm>
              <a:off x="15480" y="228600"/>
              <a:ext cx="73440" cy="2927520"/>
            </a:xfrm>
            <a:custGeom>
              <a:avLst/>
              <a:gdLst>
                <a:gd name="textAreaLeft" fmla="*/ 0 w 73440"/>
                <a:gd name="textAreaRight" fmla="*/ 73800 w 73440"/>
                <a:gd name="textAreaTop" fmla="*/ 0 h 2927520"/>
                <a:gd name="textAreaBottom" fmla="*/ 2927880 h 292752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2" name="Freeform 17"/>
            <p:cNvSpPr/>
            <p:nvPr/>
          </p:nvSpPr>
          <p:spPr>
            <a:xfrm>
              <a:off x="54360" y="2944080"/>
              <a:ext cx="54000" cy="493560"/>
            </a:xfrm>
            <a:custGeom>
              <a:avLst/>
              <a:gdLst>
                <a:gd name="textAreaLeft" fmla="*/ 0 w 54000"/>
                <a:gd name="textAreaRight" fmla="*/ 54360 w 54000"/>
                <a:gd name="textAreaTop" fmla="*/ 0 h 493560"/>
                <a:gd name="textAreaBottom" fmla="*/ 493920 h 49356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3" name="Freeform 18"/>
            <p:cNvSpPr/>
            <p:nvPr/>
          </p:nvSpPr>
          <p:spPr>
            <a:xfrm>
              <a:off x="534960" y="5478840"/>
              <a:ext cx="131760" cy="1024560"/>
            </a:xfrm>
            <a:custGeom>
              <a:avLst/>
              <a:gdLst>
                <a:gd name="textAreaLeft" fmla="*/ 0 w 131760"/>
                <a:gd name="textAreaRight" fmla="*/ 132120 w 131760"/>
                <a:gd name="textAreaTop" fmla="*/ 0 h 1024560"/>
                <a:gd name="textAreaBottom" fmla="*/ 1024920 h 102456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4" name="Freeform 19"/>
            <p:cNvSpPr/>
            <p:nvPr/>
          </p:nvSpPr>
          <p:spPr>
            <a:xfrm>
              <a:off x="538560" y="1398960"/>
              <a:ext cx="1442160" cy="4047840"/>
            </a:xfrm>
            <a:custGeom>
              <a:avLst/>
              <a:gdLst>
                <a:gd name="textAreaLeft" fmla="*/ 0 w 1442160"/>
                <a:gd name="textAreaRight" fmla="*/ 1442520 w 1442160"/>
                <a:gd name="textAreaTop" fmla="*/ 0 h 4047840"/>
                <a:gd name="textAreaBottom" fmla="*/ 4048200 h 404784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5" name="Freeform 20"/>
            <p:cNvSpPr/>
            <p:nvPr/>
          </p:nvSpPr>
          <p:spPr>
            <a:xfrm>
              <a:off x="640800" y="6530040"/>
              <a:ext cx="112320" cy="336960"/>
            </a:xfrm>
            <a:custGeom>
              <a:avLst/>
              <a:gdLst>
                <a:gd name="textAreaLeft" fmla="*/ 0 w 112320"/>
                <a:gd name="textAreaRight" fmla="*/ 112680 w 112320"/>
                <a:gd name="textAreaTop" fmla="*/ 0 h 336960"/>
                <a:gd name="textAreaBottom" fmla="*/ 337320 h 33696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6" name="Freeform 21"/>
            <p:cNvSpPr/>
            <p:nvPr/>
          </p:nvSpPr>
          <p:spPr>
            <a:xfrm>
              <a:off x="534960" y="5359320"/>
              <a:ext cx="25560" cy="221400"/>
            </a:xfrm>
            <a:custGeom>
              <a:avLst/>
              <a:gdLst>
                <a:gd name="textAreaLeft" fmla="*/ 0 w 25560"/>
                <a:gd name="textAreaRight" fmla="*/ 25920 w 25560"/>
                <a:gd name="textAreaTop" fmla="*/ 0 h 221400"/>
                <a:gd name="textAreaBottom" fmla="*/ 221760 h 22140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47" name="Freeform 22"/>
            <p:cNvSpPr/>
            <p:nvPr/>
          </p:nvSpPr>
          <p:spPr>
            <a:xfrm>
              <a:off x="590400" y="6244560"/>
              <a:ext cx="165240" cy="622080"/>
            </a:xfrm>
            <a:custGeom>
              <a:avLst/>
              <a:gdLst>
                <a:gd name="textAreaLeft" fmla="*/ 0 w 165240"/>
                <a:gd name="textAreaRight" fmla="*/ 165600 w 165240"/>
                <a:gd name="textAreaTop" fmla="*/ 0 h 622080"/>
                <a:gd name="textAreaBottom" fmla="*/ 622440 h 62208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grpSp>
        <p:nvGrpSpPr>
          <p:cNvPr id="48" name="Group 48"/>
          <p:cNvGrpSpPr/>
          <p:nvPr/>
        </p:nvGrpSpPr>
        <p:grpSpPr>
          <a:xfrm>
            <a:off x="20520" y="720"/>
            <a:ext cx="1951920" cy="6852240"/>
            <a:chOff x="20520" y="720"/>
            <a:chExt cx="1951920" cy="6852240"/>
          </a:xfrm>
        </p:grpSpPr>
        <p:sp>
          <p:nvSpPr>
            <p:cNvPr id="49" name="Freeform 27"/>
            <p:cNvSpPr/>
            <p:nvPr/>
          </p:nvSpPr>
          <p:spPr>
            <a:xfrm>
              <a:off x="20520" y="720"/>
              <a:ext cx="409320" cy="4400640"/>
            </a:xfrm>
            <a:custGeom>
              <a:avLst/>
              <a:gdLst>
                <a:gd name="textAreaLeft" fmla="*/ 0 w 409320"/>
                <a:gd name="textAreaRight" fmla="*/ 409680 w 409320"/>
                <a:gd name="textAreaTop" fmla="*/ 0 h 4400640"/>
                <a:gd name="textAreaBottom" fmla="*/ 4401000 h 440064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0" name="Freeform 28"/>
            <p:cNvSpPr/>
            <p:nvPr/>
          </p:nvSpPr>
          <p:spPr>
            <a:xfrm>
              <a:off x="453600" y="4316400"/>
              <a:ext cx="350280" cy="1580400"/>
            </a:xfrm>
            <a:custGeom>
              <a:avLst/>
              <a:gdLst>
                <a:gd name="textAreaLeft" fmla="*/ 0 w 350280"/>
                <a:gd name="textAreaRight" fmla="*/ 350640 w 350280"/>
                <a:gd name="textAreaTop" fmla="*/ 0 h 1580400"/>
                <a:gd name="textAreaBottom" fmla="*/ 1580760 h 158040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1" name="Freeform 29"/>
            <p:cNvSpPr/>
            <p:nvPr/>
          </p:nvSpPr>
          <p:spPr>
            <a:xfrm>
              <a:off x="831600" y="5862600"/>
              <a:ext cx="356760" cy="990360"/>
            </a:xfrm>
            <a:custGeom>
              <a:avLst/>
              <a:gdLst>
                <a:gd name="textAreaLeft" fmla="*/ 0 w 356760"/>
                <a:gd name="textAreaRight" fmla="*/ 357120 w 356760"/>
                <a:gd name="textAreaTop" fmla="*/ 0 h 990360"/>
                <a:gd name="textAreaBottom" fmla="*/ 990720 h 99036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2" name="Freeform 30"/>
            <p:cNvSpPr/>
            <p:nvPr/>
          </p:nvSpPr>
          <p:spPr>
            <a:xfrm>
              <a:off x="429840" y="4364280"/>
              <a:ext cx="456840" cy="2235600"/>
            </a:xfrm>
            <a:custGeom>
              <a:avLst/>
              <a:gdLst>
                <a:gd name="textAreaLeft" fmla="*/ 0 w 456840"/>
                <a:gd name="textAreaRight" fmla="*/ 457200 w 456840"/>
                <a:gd name="textAreaTop" fmla="*/ 0 h 2235600"/>
                <a:gd name="textAreaBottom" fmla="*/ 2235960 h 223560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3" name="Freeform 31"/>
            <p:cNvSpPr/>
            <p:nvPr/>
          </p:nvSpPr>
          <p:spPr>
            <a:xfrm>
              <a:off x="385560" y="1289160"/>
              <a:ext cx="144000" cy="3026880"/>
            </a:xfrm>
            <a:custGeom>
              <a:avLst/>
              <a:gdLst>
                <a:gd name="textAreaLeft" fmla="*/ 0 w 144000"/>
                <a:gd name="textAreaRight" fmla="*/ 144360 w 144000"/>
                <a:gd name="textAreaTop" fmla="*/ 0 h 3026880"/>
                <a:gd name="textAreaBottom" fmla="*/ 3027240 h 302688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4" name="Freeform 32"/>
            <p:cNvSpPr/>
            <p:nvPr/>
          </p:nvSpPr>
          <p:spPr>
            <a:xfrm>
              <a:off x="918720" y="6571440"/>
              <a:ext cx="110880" cy="281160"/>
            </a:xfrm>
            <a:custGeom>
              <a:avLst/>
              <a:gdLst>
                <a:gd name="textAreaLeft" fmla="*/ 0 w 110880"/>
                <a:gd name="textAreaRight" fmla="*/ 111240 w 110880"/>
                <a:gd name="textAreaTop" fmla="*/ 0 h 281160"/>
                <a:gd name="textAreaBottom" fmla="*/ 281520 h 28116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5" name="Freeform 33"/>
            <p:cNvSpPr/>
            <p:nvPr/>
          </p:nvSpPr>
          <p:spPr>
            <a:xfrm>
              <a:off x="414000" y="4107600"/>
              <a:ext cx="68040" cy="511200"/>
            </a:xfrm>
            <a:custGeom>
              <a:avLst/>
              <a:gdLst>
                <a:gd name="textAreaLeft" fmla="*/ 0 w 68040"/>
                <a:gd name="textAreaRight" fmla="*/ 68400 w 68040"/>
                <a:gd name="textAreaTop" fmla="*/ 0 h 511200"/>
                <a:gd name="textAreaBottom" fmla="*/ 511560 h 51120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6" name="Freeform 34"/>
            <p:cNvSpPr/>
            <p:nvPr/>
          </p:nvSpPr>
          <p:spPr>
            <a:xfrm>
              <a:off x="804600" y="3145680"/>
              <a:ext cx="1167840" cy="2716560"/>
            </a:xfrm>
            <a:custGeom>
              <a:avLst/>
              <a:gdLst>
                <a:gd name="textAreaLeft" fmla="*/ 0 w 1167840"/>
                <a:gd name="textAreaRight" fmla="*/ 1168200 w 1167840"/>
                <a:gd name="textAreaTop" fmla="*/ 0 h 2716560"/>
                <a:gd name="textAreaBottom" fmla="*/ 2716920 h 271656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7" name="Freeform 35"/>
            <p:cNvSpPr/>
            <p:nvPr/>
          </p:nvSpPr>
          <p:spPr>
            <a:xfrm>
              <a:off x="887040" y="6600240"/>
              <a:ext cx="99720" cy="252720"/>
            </a:xfrm>
            <a:custGeom>
              <a:avLst/>
              <a:gdLst>
                <a:gd name="textAreaLeft" fmla="*/ 0 w 99720"/>
                <a:gd name="textAreaRight" fmla="*/ 100080 w 99720"/>
                <a:gd name="textAreaTop" fmla="*/ 0 h 252720"/>
                <a:gd name="textAreaBottom" fmla="*/ 253080 h 25272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8" name="Freeform 36"/>
            <p:cNvSpPr/>
            <p:nvPr/>
          </p:nvSpPr>
          <p:spPr>
            <a:xfrm>
              <a:off x="804600" y="5897160"/>
              <a:ext cx="113760" cy="673920"/>
            </a:xfrm>
            <a:custGeom>
              <a:avLst/>
              <a:gdLst>
                <a:gd name="textAreaLeft" fmla="*/ 0 w 113760"/>
                <a:gd name="textAreaRight" fmla="*/ 114120 w 113760"/>
                <a:gd name="textAreaTop" fmla="*/ 0 h 673920"/>
                <a:gd name="textAreaBottom" fmla="*/ 674280 h 67392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59" name="Freeform 37"/>
            <p:cNvSpPr/>
            <p:nvPr/>
          </p:nvSpPr>
          <p:spPr>
            <a:xfrm>
              <a:off x="804600" y="5772600"/>
              <a:ext cx="31320" cy="227520"/>
            </a:xfrm>
            <a:custGeom>
              <a:avLst/>
              <a:gdLst>
                <a:gd name="textAreaLeft" fmla="*/ 0 w 31320"/>
                <a:gd name="textAreaRight" fmla="*/ 31680 w 31320"/>
                <a:gd name="textAreaTop" fmla="*/ 0 h 227520"/>
                <a:gd name="textAreaBottom" fmla="*/ 227880 h 22752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60" name="Freeform 38"/>
            <p:cNvSpPr/>
            <p:nvPr/>
          </p:nvSpPr>
          <p:spPr>
            <a:xfrm>
              <a:off x="831600" y="6322680"/>
              <a:ext cx="174240" cy="530280"/>
            </a:xfrm>
            <a:custGeom>
              <a:avLst/>
              <a:gdLst>
                <a:gd name="textAreaLeft" fmla="*/ 0 w 174240"/>
                <a:gd name="textAreaRight" fmla="*/ 174600 w 174240"/>
                <a:gd name="textAreaTop" fmla="*/ 0 h 530280"/>
                <a:gd name="textAreaBottom" fmla="*/ 530640 h 53028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sp>
        <p:nvSpPr>
          <p:cNvPr id="61" name="Rectangle 61"/>
          <p:cNvSpPr/>
          <p:nvPr/>
        </p:nvSpPr>
        <p:spPr>
          <a:xfrm>
            <a:off x="0" y="0"/>
            <a:ext cx="182520" cy="685764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sp>
        <p:nvSpPr>
          <p:cNvPr id="62" name="PlaceHolder 1"/>
          <p:cNvSpPr>
            <a:spLocks noGrp="1"/>
          </p:cNvSpPr>
          <p:nvPr>
            <p:ph type="title"/>
          </p:nvPr>
        </p:nvSpPr>
        <p:spPr>
          <a:xfrm>
            <a:off x="1942560" y="609480"/>
            <a:ext cx="6591600" cy="3116520"/>
          </a:xfrm>
          <a:prstGeom prst="rect">
            <a:avLst/>
          </a:prstGeom>
          <a:noFill/>
          <a:ln w="0">
            <a:noFill/>
          </a:ln>
        </p:spPr>
        <p:txBody>
          <a:bodyPr lIns="91440" rIns="91440" tIns="45720" bIns="45720" anchor="ctr">
            <a:normAutofit/>
          </a:bodyPr>
          <a:p>
            <a:pPr indent="0" defTabSz="457200">
              <a:lnSpc>
                <a:spcPct val="100000"/>
              </a:lnSpc>
              <a:buNone/>
            </a:pPr>
            <a:r>
              <a:rPr b="0" lang="it-IT" sz="4800" spc="-1" strike="noStrike">
                <a:solidFill>
                  <a:schemeClr val="accent2">
                    <a:lumMod val="75000"/>
                  </a:schemeClr>
                </a:solidFill>
                <a:latin typeface="Century Gothic"/>
              </a:rPr>
              <a:t>Fare clic per modificare lo stile del titolo dello schema</a:t>
            </a:r>
            <a:endParaRPr b="0" lang="en-US" sz="4800" spc="-1" strike="noStrike">
              <a:solidFill>
                <a:schemeClr val="dk1"/>
              </a:solidFill>
              <a:latin typeface="Century Gothic"/>
            </a:endParaRPr>
          </a:p>
        </p:txBody>
      </p:sp>
      <p:sp>
        <p:nvSpPr>
          <p:cNvPr id="63" name="PlaceHolder 2"/>
          <p:cNvSpPr>
            <a:spLocks noGrp="1"/>
          </p:cNvSpPr>
          <p:nvPr>
            <p:ph type="body"/>
          </p:nvPr>
        </p:nvSpPr>
        <p:spPr>
          <a:xfrm>
            <a:off x="1942560" y="4354200"/>
            <a:ext cx="6591600" cy="1555560"/>
          </a:xfrm>
          <a:prstGeom prst="rect">
            <a:avLst/>
          </a:prstGeom>
          <a:noFill/>
          <a:ln w="0">
            <a:noFill/>
          </a:ln>
        </p:spPr>
        <p:txBody>
          <a:bodyPr lIns="91440" rIns="91440" tIns="45720" bIns="45720" anchor="ctr">
            <a:normAutofit/>
          </a:bodyPr>
          <a:p>
            <a:pPr indent="0" defTabSz="457200">
              <a:lnSpc>
                <a:spcPct val="100000"/>
              </a:lnSpc>
              <a:spcBef>
                <a:spcPts val="1001"/>
              </a:spcBef>
              <a:buNone/>
              <a:tabLst>
                <a:tab algn="l" pos="0"/>
              </a:tabLst>
            </a:pPr>
            <a:r>
              <a:rPr b="0" lang="it-IT" sz="1800" spc="-1" strike="noStrike">
                <a:solidFill>
                  <a:schemeClr val="dk1">
                    <a:lumMod val="65000"/>
                    <a:lumOff val="35000"/>
                  </a:schemeClr>
                </a:solidFill>
                <a:latin typeface="Century Gothic"/>
              </a:rPr>
              <a:t>Fare clic per modificare gli stili del testo dello schema</a:t>
            </a:r>
            <a:endParaRPr b="0" lang="en-US" sz="1800" spc="-1" strike="noStrike">
              <a:solidFill>
                <a:schemeClr val="dk1">
                  <a:lumMod val="75000"/>
                  <a:lumOff val="25000"/>
                </a:schemeClr>
              </a:solidFill>
              <a:latin typeface="Century Gothic"/>
            </a:endParaRPr>
          </a:p>
        </p:txBody>
      </p:sp>
      <p:sp>
        <p:nvSpPr>
          <p:cNvPr id="64" name="PlaceHolder 3"/>
          <p:cNvSpPr>
            <a:spLocks noGrp="1"/>
          </p:cNvSpPr>
          <p:nvPr>
            <p:ph type="dt" idx="4"/>
          </p:nvPr>
        </p:nvSpPr>
        <p:spPr>
          <a:xfrm>
            <a:off x="7772400" y="6135120"/>
            <a:ext cx="766080" cy="369720"/>
          </a:xfrm>
          <a:prstGeom prst="rect">
            <a:avLst/>
          </a:prstGeom>
          <a:noFill/>
          <a:ln w="0">
            <a:noFill/>
          </a:ln>
        </p:spPr>
        <p:txBody>
          <a:bodyPr lIns="91440" rIns="91440" tIns="45720" bIns="45720" anchor="ctr">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65" name="PlaceHolder 4"/>
          <p:cNvSpPr>
            <a:spLocks noGrp="1"/>
          </p:cNvSpPr>
          <p:nvPr>
            <p:ph type="ftr" idx="5"/>
          </p:nvPr>
        </p:nvSpPr>
        <p:spPr>
          <a:xfrm>
            <a:off x="1942560" y="6135840"/>
            <a:ext cx="5716080" cy="364680"/>
          </a:xfrm>
          <a:prstGeom prst="rect">
            <a:avLst/>
          </a:prstGeom>
          <a:noFill/>
          <a:ln w="0">
            <a:noFill/>
          </a:ln>
        </p:spPr>
        <p:txBody>
          <a:bodyPr lIns="91440" rIns="91440" tIns="45720" bIns="45720" anchor="ctr">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66" name="Freeform 11"/>
          <p:cNvSpPr/>
          <p:nvPr/>
        </p:nvSpPr>
        <p:spPr>
          <a:xfrm flipV="1">
            <a:off x="0" y="3166560"/>
            <a:ext cx="1357920" cy="507600"/>
          </a:xfrm>
          <a:custGeom>
            <a:avLst/>
            <a:gdLst>
              <a:gd name="textAreaLeft" fmla="*/ 0 w 1357920"/>
              <a:gd name="textAreaRight" fmla="*/ 1358280 w 1357920"/>
              <a:gd name="textAreaTop" fmla="*/ 360 h 507600"/>
              <a:gd name="textAreaBottom" fmla="*/ 508320 h 507600"/>
            </a:gdLst>
            <a:ahLst/>
            <a:rect l="textAreaLeft" t="textAreaTop" r="textAreaRight" b="textAreaBottom"/>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67" name="PlaceHolder 5"/>
          <p:cNvSpPr>
            <a:spLocks noGrp="1"/>
          </p:cNvSpPr>
          <p:nvPr>
            <p:ph type="sldNum" idx="6"/>
          </p:nvPr>
        </p:nvSpPr>
        <p:spPr>
          <a:xfrm>
            <a:off x="511200" y="3244320"/>
            <a:ext cx="584640" cy="364680"/>
          </a:xfrm>
          <a:prstGeom prst="rect">
            <a:avLst/>
          </a:prstGeom>
          <a:noFill/>
          <a:ln w="0">
            <a:noFill/>
          </a:ln>
        </p:spPr>
        <p:txBody>
          <a:bodyPr lIns="91440" rIns="91440" tIns="45720" bIns="45720" anchor="ctr">
            <a:noAutofit/>
          </a:bodyPr>
          <a:lstStyle>
            <a:lvl1pPr indent="0" algn="r" defTabSz="457200">
              <a:lnSpc>
                <a:spcPct val="100000"/>
              </a:lnSpc>
              <a:buNone/>
              <a:defRPr b="0" lang="it-IT" sz="2000" spc="-1" strike="noStrike">
                <a:solidFill>
                  <a:srgbClr val="feffff"/>
                </a:solidFill>
                <a:latin typeface="Century Gothic"/>
              </a:defRPr>
            </a:lvl1pPr>
          </a:lstStyle>
          <a:p>
            <a:pPr indent="0" algn="r" defTabSz="457200">
              <a:lnSpc>
                <a:spcPct val="100000"/>
              </a:lnSpc>
              <a:buNone/>
            </a:pPr>
            <a:fld id="{55812046-F262-452C-A0C7-C55580B8A529}" type="slidenum">
              <a:rPr b="0" lang="it-IT" sz="2000" spc="-1" strike="noStrike">
                <a:solidFill>
                  <a:srgbClr val="feffff"/>
                </a:solidFill>
                <a:latin typeface="Century Gothic"/>
              </a:rPr>
              <a:t>&lt;numero&gt;</a:t>
            </a:fld>
            <a:endParaRPr b="0" lang="it-IT"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1"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9ac3fd"/>
            </a:gs>
          </a:gsLst>
          <a:lin ang="5400000"/>
        </a:gradFill>
      </p:bgPr>
    </p:bg>
    <p:spTree>
      <p:nvGrpSpPr>
        <p:cNvPr id="1" name=""/>
        <p:cNvGrpSpPr/>
        <p:nvPr/>
      </p:nvGrpSpPr>
      <p:grpSpPr>
        <a:xfrm>
          <a:off x="0" y="0"/>
          <a:ext cx="0" cy="0"/>
          <a:chOff x="0" y="0"/>
          <a:chExt cx="0" cy="0"/>
        </a:xfrm>
      </p:grpSpPr>
      <p:grpSp>
        <p:nvGrpSpPr>
          <p:cNvPr id="68" name="Group 35"/>
          <p:cNvGrpSpPr/>
          <p:nvPr/>
        </p:nvGrpSpPr>
        <p:grpSpPr>
          <a:xfrm>
            <a:off x="0" y="228600"/>
            <a:ext cx="1980720" cy="6638400"/>
            <a:chOff x="0" y="228600"/>
            <a:chExt cx="1980720" cy="6638400"/>
          </a:xfrm>
        </p:grpSpPr>
        <p:sp>
          <p:nvSpPr>
            <p:cNvPr id="69" name="Freeform 11"/>
            <p:cNvSpPr/>
            <p:nvPr/>
          </p:nvSpPr>
          <p:spPr>
            <a:xfrm>
              <a:off x="0" y="2575080"/>
              <a:ext cx="69480" cy="625680"/>
            </a:xfrm>
            <a:custGeom>
              <a:avLst/>
              <a:gdLst>
                <a:gd name="textAreaLeft" fmla="*/ 0 w 69480"/>
                <a:gd name="textAreaRight" fmla="*/ 69840 w 69480"/>
                <a:gd name="textAreaTop" fmla="*/ 0 h 625680"/>
                <a:gd name="textAreaBottom" fmla="*/ 626040 h 62568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70" name="Freeform 12"/>
            <p:cNvSpPr/>
            <p:nvPr/>
          </p:nvSpPr>
          <p:spPr>
            <a:xfrm>
              <a:off x="89280" y="3156480"/>
              <a:ext cx="448920" cy="2322000"/>
            </a:xfrm>
            <a:custGeom>
              <a:avLst/>
              <a:gdLst>
                <a:gd name="textAreaLeft" fmla="*/ 0 w 448920"/>
                <a:gd name="textAreaRight" fmla="*/ 449280 w 448920"/>
                <a:gd name="textAreaTop" fmla="*/ 0 h 2322000"/>
                <a:gd name="textAreaBottom" fmla="*/ 2322360 h 232200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71" name="Freeform 13"/>
            <p:cNvSpPr/>
            <p:nvPr/>
          </p:nvSpPr>
          <p:spPr>
            <a:xfrm>
              <a:off x="560520" y="5447160"/>
              <a:ext cx="423000" cy="1419840"/>
            </a:xfrm>
            <a:custGeom>
              <a:avLst/>
              <a:gdLst>
                <a:gd name="textAreaLeft" fmla="*/ 0 w 423000"/>
                <a:gd name="textAreaRight" fmla="*/ 423360 w 423000"/>
                <a:gd name="textAreaTop" fmla="*/ 0 h 1419840"/>
                <a:gd name="textAreaBottom" fmla="*/ 1420200 h 141984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72" name="Freeform 14"/>
            <p:cNvSpPr/>
            <p:nvPr/>
          </p:nvSpPr>
          <p:spPr>
            <a:xfrm>
              <a:off x="666720" y="6503760"/>
              <a:ext cx="118800" cy="363240"/>
            </a:xfrm>
            <a:custGeom>
              <a:avLst/>
              <a:gdLst>
                <a:gd name="textAreaLeft" fmla="*/ 0 w 118800"/>
                <a:gd name="textAreaRight" fmla="*/ 119160 w 118800"/>
                <a:gd name="textAreaTop" fmla="*/ 0 h 363240"/>
                <a:gd name="textAreaBottom" fmla="*/ 363600 h 36324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73" name="Freeform 15"/>
            <p:cNvSpPr/>
            <p:nvPr/>
          </p:nvSpPr>
          <p:spPr>
            <a:xfrm>
              <a:off x="69840" y="3201120"/>
              <a:ext cx="570600" cy="3328200"/>
            </a:xfrm>
            <a:custGeom>
              <a:avLst/>
              <a:gdLst>
                <a:gd name="textAreaLeft" fmla="*/ 0 w 570600"/>
                <a:gd name="textAreaRight" fmla="*/ 570960 w 570600"/>
                <a:gd name="textAreaTop" fmla="*/ 0 h 3328200"/>
                <a:gd name="textAreaBottom" fmla="*/ 3328560 h 332820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74" name="Freeform 16"/>
            <p:cNvSpPr/>
            <p:nvPr/>
          </p:nvSpPr>
          <p:spPr>
            <a:xfrm>
              <a:off x="15480" y="228600"/>
              <a:ext cx="73440" cy="2927520"/>
            </a:xfrm>
            <a:custGeom>
              <a:avLst/>
              <a:gdLst>
                <a:gd name="textAreaLeft" fmla="*/ 0 w 73440"/>
                <a:gd name="textAreaRight" fmla="*/ 73800 w 73440"/>
                <a:gd name="textAreaTop" fmla="*/ 0 h 2927520"/>
                <a:gd name="textAreaBottom" fmla="*/ 2927880 h 292752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75" name="Freeform 17"/>
            <p:cNvSpPr/>
            <p:nvPr/>
          </p:nvSpPr>
          <p:spPr>
            <a:xfrm>
              <a:off x="54360" y="2944080"/>
              <a:ext cx="54000" cy="493560"/>
            </a:xfrm>
            <a:custGeom>
              <a:avLst/>
              <a:gdLst>
                <a:gd name="textAreaLeft" fmla="*/ 0 w 54000"/>
                <a:gd name="textAreaRight" fmla="*/ 54360 w 54000"/>
                <a:gd name="textAreaTop" fmla="*/ 0 h 493560"/>
                <a:gd name="textAreaBottom" fmla="*/ 493920 h 49356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76" name="Freeform 18"/>
            <p:cNvSpPr/>
            <p:nvPr/>
          </p:nvSpPr>
          <p:spPr>
            <a:xfrm>
              <a:off x="534960" y="5478840"/>
              <a:ext cx="131760" cy="1024560"/>
            </a:xfrm>
            <a:custGeom>
              <a:avLst/>
              <a:gdLst>
                <a:gd name="textAreaLeft" fmla="*/ 0 w 131760"/>
                <a:gd name="textAreaRight" fmla="*/ 132120 w 131760"/>
                <a:gd name="textAreaTop" fmla="*/ 0 h 1024560"/>
                <a:gd name="textAreaBottom" fmla="*/ 1024920 h 102456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77" name="Freeform 19"/>
            <p:cNvSpPr/>
            <p:nvPr/>
          </p:nvSpPr>
          <p:spPr>
            <a:xfrm>
              <a:off x="538560" y="1398960"/>
              <a:ext cx="1442160" cy="4047840"/>
            </a:xfrm>
            <a:custGeom>
              <a:avLst/>
              <a:gdLst>
                <a:gd name="textAreaLeft" fmla="*/ 0 w 1442160"/>
                <a:gd name="textAreaRight" fmla="*/ 1442520 w 1442160"/>
                <a:gd name="textAreaTop" fmla="*/ 0 h 4047840"/>
                <a:gd name="textAreaBottom" fmla="*/ 4048200 h 404784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78" name="Freeform 20"/>
            <p:cNvSpPr/>
            <p:nvPr/>
          </p:nvSpPr>
          <p:spPr>
            <a:xfrm>
              <a:off x="640800" y="6530040"/>
              <a:ext cx="112320" cy="336960"/>
            </a:xfrm>
            <a:custGeom>
              <a:avLst/>
              <a:gdLst>
                <a:gd name="textAreaLeft" fmla="*/ 0 w 112320"/>
                <a:gd name="textAreaRight" fmla="*/ 112680 w 112320"/>
                <a:gd name="textAreaTop" fmla="*/ 0 h 336960"/>
                <a:gd name="textAreaBottom" fmla="*/ 337320 h 33696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79" name="Freeform 21"/>
            <p:cNvSpPr/>
            <p:nvPr/>
          </p:nvSpPr>
          <p:spPr>
            <a:xfrm>
              <a:off x="534960" y="5359320"/>
              <a:ext cx="25560" cy="221400"/>
            </a:xfrm>
            <a:custGeom>
              <a:avLst/>
              <a:gdLst>
                <a:gd name="textAreaLeft" fmla="*/ 0 w 25560"/>
                <a:gd name="textAreaRight" fmla="*/ 25920 w 25560"/>
                <a:gd name="textAreaTop" fmla="*/ 0 h 221400"/>
                <a:gd name="textAreaBottom" fmla="*/ 221760 h 22140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80" name="Freeform 22"/>
            <p:cNvSpPr/>
            <p:nvPr/>
          </p:nvSpPr>
          <p:spPr>
            <a:xfrm>
              <a:off x="590400" y="6244560"/>
              <a:ext cx="165240" cy="622080"/>
            </a:xfrm>
            <a:custGeom>
              <a:avLst/>
              <a:gdLst>
                <a:gd name="textAreaLeft" fmla="*/ 0 w 165240"/>
                <a:gd name="textAreaRight" fmla="*/ 165600 w 165240"/>
                <a:gd name="textAreaTop" fmla="*/ 0 h 622080"/>
                <a:gd name="textAreaBottom" fmla="*/ 622440 h 62208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grpSp>
        <p:nvGrpSpPr>
          <p:cNvPr id="81" name="Group 48"/>
          <p:cNvGrpSpPr/>
          <p:nvPr/>
        </p:nvGrpSpPr>
        <p:grpSpPr>
          <a:xfrm>
            <a:off x="20520" y="720"/>
            <a:ext cx="1951920" cy="6852240"/>
            <a:chOff x="20520" y="720"/>
            <a:chExt cx="1951920" cy="6852240"/>
          </a:xfrm>
        </p:grpSpPr>
        <p:sp>
          <p:nvSpPr>
            <p:cNvPr id="82" name="Freeform 27"/>
            <p:cNvSpPr/>
            <p:nvPr/>
          </p:nvSpPr>
          <p:spPr>
            <a:xfrm>
              <a:off x="20520" y="720"/>
              <a:ext cx="409320" cy="4400640"/>
            </a:xfrm>
            <a:custGeom>
              <a:avLst/>
              <a:gdLst>
                <a:gd name="textAreaLeft" fmla="*/ 0 w 409320"/>
                <a:gd name="textAreaRight" fmla="*/ 409680 w 409320"/>
                <a:gd name="textAreaTop" fmla="*/ 0 h 4400640"/>
                <a:gd name="textAreaBottom" fmla="*/ 4401000 h 440064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83" name="Freeform 28"/>
            <p:cNvSpPr/>
            <p:nvPr/>
          </p:nvSpPr>
          <p:spPr>
            <a:xfrm>
              <a:off x="453600" y="4316400"/>
              <a:ext cx="350280" cy="1580400"/>
            </a:xfrm>
            <a:custGeom>
              <a:avLst/>
              <a:gdLst>
                <a:gd name="textAreaLeft" fmla="*/ 0 w 350280"/>
                <a:gd name="textAreaRight" fmla="*/ 350640 w 350280"/>
                <a:gd name="textAreaTop" fmla="*/ 0 h 1580400"/>
                <a:gd name="textAreaBottom" fmla="*/ 1580760 h 158040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84" name="Freeform 29"/>
            <p:cNvSpPr/>
            <p:nvPr/>
          </p:nvSpPr>
          <p:spPr>
            <a:xfrm>
              <a:off x="831600" y="5862600"/>
              <a:ext cx="356760" cy="990360"/>
            </a:xfrm>
            <a:custGeom>
              <a:avLst/>
              <a:gdLst>
                <a:gd name="textAreaLeft" fmla="*/ 0 w 356760"/>
                <a:gd name="textAreaRight" fmla="*/ 357120 w 356760"/>
                <a:gd name="textAreaTop" fmla="*/ 0 h 990360"/>
                <a:gd name="textAreaBottom" fmla="*/ 990720 h 99036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85" name="Freeform 30"/>
            <p:cNvSpPr/>
            <p:nvPr/>
          </p:nvSpPr>
          <p:spPr>
            <a:xfrm>
              <a:off x="429840" y="4364280"/>
              <a:ext cx="456840" cy="2235600"/>
            </a:xfrm>
            <a:custGeom>
              <a:avLst/>
              <a:gdLst>
                <a:gd name="textAreaLeft" fmla="*/ 0 w 456840"/>
                <a:gd name="textAreaRight" fmla="*/ 457200 w 456840"/>
                <a:gd name="textAreaTop" fmla="*/ 0 h 2235600"/>
                <a:gd name="textAreaBottom" fmla="*/ 2235960 h 223560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86" name="Freeform 31"/>
            <p:cNvSpPr/>
            <p:nvPr/>
          </p:nvSpPr>
          <p:spPr>
            <a:xfrm>
              <a:off x="385560" y="1289160"/>
              <a:ext cx="144000" cy="3026880"/>
            </a:xfrm>
            <a:custGeom>
              <a:avLst/>
              <a:gdLst>
                <a:gd name="textAreaLeft" fmla="*/ 0 w 144000"/>
                <a:gd name="textAreaRight" fmla="*/ 144360 w 144000"/>
                <a:gd name="textAreaTop" fmla="*/ 0 h 3026880"/>
                <a:gd name="textAreaBottom" fmla="*/ 3027240 h 302688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87" name="Freeform 32"/>
            <p:cNvSpPr/>
            <p:nvPr/>
          </p:nvSpPr>
          <p:spPr>
            <a:xfrm>
              <a:off x="918720" y="6571440"/>
              <a:ext cx="110880" cy="281160"/>
            </a:xfrm>
            <a:custGeom>
              <a:avLst/>
              <a:gdLst>
                <a:gd name="textAreaLeft" fmla="*/ 0 w 110880"/>
                <a:gd name="textAreaRight" fmla="*/ 111240 w 110880"/>
                <a:gd name="textAreaTop" fmla="*/ 0 h 281160"/>
                <a:gd name="textAreaBottom" fmla="*/ 281520 h 28116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88" name="Freeform 33"/>
            <p:cNvSpPr/>
            <p:nvPr/>
          </p:nvSpPr>
          <p:spPr>
            <a:xfrm>
              <a:off x="414000" y="4107600"/>
              <a:ext cx="68040" cy="511200"/>
            </a:xfrm>
            <a:custGeom>
              <a:avLst/>
              <a:gdLst>
                <a:gd name="textAreaLeft" fmla="*/ 0 w 68040"/>
                <a:gd name="textAreaRight" fmla="*/ 68400 w 68040"/>
                <a:gd name="textAreaTop" fmla="*/ 0 h 511200"/>
                <a:gd name="textAreaBottom" fmla="*/ 511560 h 51120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89" name="Freeform 34"/>
            <p:cNvSpPr/>
            <p:nvPr/>
          </p:nvSpPr>
          <p:spPr>
            <a:xfrm>
              <a:off x="804600" y="3145680"/>
              <a:ext cx="1167840" cy="2716560"/>
            </a:xfrm>
            <a:custGeom>
              <a:avLst/>
              <a:gdLst>
                <a:gd name="textAreaLeft" fmla="*/ 0 w 1167840"/>
                <a:gd name="textAreaRight" fmla="*/ 1168200 w 1167840"/>
                <a:gd name="textAreaTop" fmla="*/ 0 h 2716560"/>
                <a:gd name="textAreaBottom" fmla="*/ 2716920 h 271656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90" name="Freeform 35"/>
            <p:cNvSpPr/>
            <p:nvPr/>
          </p:nvSpPr>
          <p:spPr>
            <a:xfrm>
              <a:off x="887040" y="6600240"/>
              <a:ext cx="99720" cy="252720"/>
            </a:xfrm>
            <a:custGeom>
              <a:avLst/>
              <a:gdLst>
                <a:gd name="textAreaLeft" fmla="*/ 0 w 99720"/>
                <a:gd name="textAreaRight" fmla="*/ 100080 w 99720"/>
                <a:gd name="textAreaTop" fmla="*/ 0 h 252720"/>
                <a:gd name="textAreaBottom" fmla="*/ 253080 h 25272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91" name="Freeform 36"/>
            <p:cNvSpPr/>
            <p:nvPr/>
          </p:nvSpPr>
          <p:spPr>
            <a:xfrm>
              <a:off x="804600" y="5897160"/>
              <a:ext cx="113760" cy="673920"/>
            </a:xfrm>
            <a:custGeom>
              <a:avLst/>
              <a:gdLst>
                <a:gd name="textAreaLeft" fmla="*/ 0 w 113760"/>
                <a:gd name="textAreaRight" fmla="*/ 114120 w 113760"/>
                <a:gd name="textAreaTop" fmla="*/ 0 h 673920"/>
                <a:gd name="textAreaBottom" fmla="*/ 674280 h 67392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92" name="Freeform 37"/>
            <p:cNvSpPr/>
            <p:nvPr/>
          </p:nvSpPr>
          <p:spPr>
            <a:xfrm>
              <a:off x="804600" y="5772600"/>
              <a:ext cx="31320" cy="227520"/>
            </a:xfrm>
            <a:custGeom>
              <a:avLst/>
              <a:gdLst>
                <a:gd name="textAreaLeft" fmla="*/ 0 w 31320"/>
                <a:gd name="textAreaRight" fmla="*/ 31680 w 31320"/>
                <a:gd name="textAreaTop" fmla="*/ 0 h 227520"/>
                <a:gd name="textAreaBottom" fmla="*/ 227880 h 22752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93" name="Freeform 38"/>
            <p:cNvSpPr/>
            <p:nvPr/>
          </p:nvSpPr>
          <p:spPr>
            <a:xfrm>
              <a:off x="831600" y="6322680"/>
              <a:ext cx="174240" cy="530280"/>
            </a:xfrm>
            <a:custGeom>
              <a:avLst/>
              <a:gdLst>
                <a:gd name="textAreaLeft" fmla="*/ 0 w 174240"/>
                <a:gd name="textAreaRight" fmla="*/ 174600 w 174240"/>
                <a:gd name="textAreaTop" fmla="*/ 0 h 530280"/>
                <a:gd name="textAreaBottom" fmla="*/ 530640 h 53028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sp>
        <p:nvSpPr>
          <p:cNvPr id="94" name="Rectangle 61"/>
          <p:cNvSpPr/>
          <p:nvPr/>
        </p:nvSpPr>
        <p:spPr>
          <a:xfrm>
            <a:off x="0" y="0"/>
            <a:ext cx="182520" cy="685764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sp>
        <p:nvSpPr>
          <p:cNvPr id="95" name="PlaceHolder 1"/>
          <p:cNvSpPr>
            <a:spLocks noGrp="1"/>
          </p:cNvSpPr>
          <p:nvPr>
            <p:ph type="title"/>
          </p:nvPr>
        </p:nvSpPr>
        <p:spPr>
          <a:xfrm>
            <a:off x="2188080" y="609480"/>
            <a:ext cx="6109200" cy="2895120"/>
          </a:xfrm>
          <a:prstGeom prst="rect">
            <a:avLst/>
          </a:prstGeom>
          <a:noFill/>
          <a:ln w="0">
            <a:noFill/>
          </a:ln>
        </p:spPr>
        <p:txBody>
          <a:bodyPr lIns="91440" rIns="91440" tIns="45720" bIns="45720" anchor="ctr">
            <a:normAutofit fontScale="96685"/>
          </a:bodyPr>
          <a:p>
            <a:pPr indent="0" defTabSz="457200">
              <a:lnSpc>
                <a:spcPct val="100000"/>
              </a:lnSpc>
              <a:buNone/>
            </a:pPr>
            <a:r>
              <a:rPr b="0" lang="it-IT" sz="4800" spc="-1" strike="noStrike">
                <a:solidFill>
                  <a:schemeClr val="accent2">
                    <a:lumMod val="75000"/>
                  </a:schemeClr>
                </a:solidFill>
                <a:latin typeface="Century Gothic"/>
              </a:rPr>
              <a:t>Fare clic per modificare lo stile del titolo dello schema</a:t>
            </a:r>
            <a:endParaRPr b="0" lang="en-US" sz="4800" spc="-1" strike="noStrike">
              <a:solidFill>
                <a:schemeClr val="dk1"/>
              </a:solidFill>
              <a:latin typeface="Century Gothic"/>
            </a:endParaRPr>
          </a:p>
        </p:txBody>
      </p:sp>
      <p:sp>
        <p:nvSpPr>
          <p:cNvPr id="96" name="PlaceHolder 2"/>
          <p:cNvSpPr>
            <a:spLocks noGrp="1"/>
          </p:cNvSpPr>
          <p:nvPr>
            <p:ph type="body"/>
          </p:nvPr>
        </p:nvSpPr>
        <p:spPr>
          <a:xfrm>
            <a:off x="2415960" y="3505320"/>
            <a:ext cx="5653440" cy="380520"/>
          </a:xfrm>
          <a:prstGeom prst="rect">
            <a:avLst/>
          </a:prstGeom>
          <a:noFill/>
          <a:ln w="0">
            <a:noFill/>
          </a:ln>
        </p:spPr>
        <p:txBody>
          <a:bodyPr lIns="91440" rIns="91440" tIns="45720" bIns="45720" anchor="ctr">
            <a:noAutofit/>
          </a:bodyPr>
          <a:p>
            <a:pPr indent="0" defTabSz="457200">
              <a:lnSpc>
                <a:spcPct val="100000"/>
              </a:lnSpc>
              <a:spcBef>
                <a:spcPts val="1001"/>
              </a:spcBef>
              <a:buNone/>
              <a:tabLst>
                <a:tab algn="l" pos="0"/>
              </a:tabLst>
            </a:pPr>
            <a:r>
              <a:rPr b="0" lang="it-IT" sz="1600" spc="-1" strike="noStrike">
                <a:solidFill>
                  <a:schemeClr val="dk1">
                    <a:lumMod val="50000"/>
                    <a:lumOff val="50000"/>
                  </a:schemeClr>
                </a:solidFill>
                <a:latin typeface="Century Gothic"/>
              </a:rPr>
              <a:t>Fare clic per modificare gli stili del testo dello schema</a:t>
            </a:r>
            <a:endParaRPr b="0" lang="en-US" sz="1600" spc="-1" strike="noStrike">
              <a:solidFill>
                <a:schemeClr val="dk1">
                  <a:lumMod val="75000"/>
                  <a:lumOff val="25000"/>
                </a:schemeClr>
              </a:solidFill>
              <a:latin typeface="Century Gothic"/>
            </a:endParaRPr>
          </a:p>
        </p:txBody>
      </p:sp>
      <p:sp>
        <p:nvSpPr>
          <p:cNvPr id="97" name="PlaceHolder 3"/>
          <p:cNvSpPr>
            <a:spLocks noGrp="1"/>
          </p:cNvSpPr>
          <p:nvPr>
            <p:ph type="body"/>
          </p:nvPr>
        </p:nvSpPr>
        <p:spPr>
          <a:xfrm>
            <a:off x="1942560" y="4354200"/>
            <a:ext cx="6591600" cy="1555560"/>
          </a:xfrm>
          <a:prstGeom prst="rect">
            <a:avLst/>
          </a:prstGeom>
          <a:noFill/>
          <a:ln w="0">
            <a:noFill/>
          </a:ln>
        </p:spPr>
        <p:txBody>
          <a:bodyPr lIns="91440" rIns="91440" tIns="45720" bIns="45720" anchor="ctr">
            <a:normAutofit/>
          </a:bodyPr>
          <a:p>
            <a:pPr indent="0" defTabSz="457200">
              <a:lnSpc>
                <a:spcPct val="100000"/>
              </a:lnSpc>
              <a:spcBef>
                <a:spcPts val="1001"/>
              </a:spcBef>
              <a:buNone/>
              <a:tabLst>
                <a:tab algn="l" pos="0"/>
              </a:tabLst>
            </a:pPr>
            <a:r>
              <a:rPr b="0" lang="it-IT" sz="1800" spc="-1" strike="noStrike">
                <a:solidFill>
                  <a:schemeClr val="dk1">
                    <a:lumMod val="65000"/>
                    <a:lumOff val="35000"/>
                  </a:schemeClr>
                </a:solidFill>
                <a:latin typeface="Century Gothic"/>
              </a:rPr>
              <a:t>Fare clic per modificare gli stili del testo dello schema</a:t>
            </a:r>
            <a:endParaRPr b="0" lang="en-US" sz="1800" spc="-1" strike="noStrike">
              <a:solidFill>
                <a:schemeClr val="dk1">
                  <a:lumMod val="75000"/>
                  <a:lumOff val="25000"/>
                </a:schemeClr>
              </a:solidFill>
              <a:latin typeface="Century Gothic"/>
            </a:endParaRPr>
          </a:p>
        </p:txBody>
      </p:sp>
      <p:sp>
        <p:nvSpPr>
          <p:cNvPr id="98" name="PlaceHolder 4"/>
          <p:cNvSpPr>
            <a:spLocks noGrp="1"/>
          </p:cNvSpPr>
          <p:nvPr>
            <p:ph type="dt" idx="7"/>
          </p:nvPr>
        </p:nvSpPr>
        <p:spPr>
          <a:xfrm>
            <a:off x="7772400" y="6135120"/>
            <a:ext cx="766080" cy="369720"/>
          </a:xfrm>
          <a:prstGeom prst="rect">
            <a:avLst/>
          </a:prstGeom>
          <a:noFill/>
          <a:ln w="0">
            <a:noFill/>
          </a:ln>
        </p:spPr>
        <p:txBody>
          <a:bodyPr lIns="91440" rIns="91440" tIns="45720" bIns="45720" anchor="ctr">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99" name="PlaceHolder 5"/>
          <p:cNvSpPr>
            <a:spLocks noGrp="1"/>
          </p:cNvSpPr>
          <p:nvPr>
            <p:ph type="ftr" idx="8"/>
          </p:nvPr>
        </p:nvSpPr>
        <p:spPr>
          <a:xfrm>
            <a:off x="1942560" y="6135840"/>
            <a:ext cx="5716080" cy="364680"/>
          </a:xfrm>
          <a:prstGeom prst="rect">
            <a:avLst/>
          </a:prstGeom>
          <a:noFill/>
          <a:ln w="0">
            <a:noFill/>
          </a:ln>
        </p:spPr>
        <p:txBody>
          <a:bodyPr lIns="91440" rIns="91440" tIns="45720" bIns="45720" anchor="ctr">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100" name="Freeform 11"/>
          <p:cNvSpPr/>
          <p:nvPr/>
        </p:nvSpPr>
        <p:spPr>
          <a:xfrm flipV="1">
            <a:off x="0" y="3166560"/>
            <a:ext cx="1357920" cy="507600"/>
          </a:xfrm>
          <a:custGeom>
            <a:avLst/>
            <a:gdLst>
              <a:gd name="textAreaLeft" fmla="*/ 0 w 1357920"/>
              <a:gd name="textAreaRight" fmla="*/ 1358280 w 1357920"/>
              <a:gd name="textAreaTop" fmla="*/ 360 h 507600"/>
              <a:gd name="textAreaBottom" fmla="*/ 508320 h 507600"/>
            </a:gdLst>
            <a:ahLst/>
            <a:rect l="textAreaLeft" t="textAreaTop" r="textAreaRight" b="textAreaBottom"/>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01" name="PlaceHolder 6"/>
          <p:cNvSpPr>
            <a:spLocks noGrp="1"/>
          </p:cNvSpPr>
          <p:nvPr>
            <p:ph type="sldNum" idx="9"/>
          </p:nvPr>
        </p:nvSpPr>
        <p:spPr>
          <a:xfrm>
            <a:off x="511200" y="3244320"/>
            <a:ext cx="584640" cy="364680"/>
          </a:xfrm>
          <a:prstGeom prst="rect">
            <a:avLst/>
          </a:prstGeom>
          <a:noFill/>
          <a:ln w="0">
            <a:noFill/>
          </a:ln>
        </p:spPr>
        <p:txBody>
          <a:bodyPr lIns="91440" rIns="91440" tIns="45720" bIns="45720" anchor="ctr">
            <a:noAutofit/>
          </a:bodyPr>
          <a:lstStyle>
            <a:lvl1pPr indent="0" algn="r" defTabSz="457200">
              <a:lnSpc>
                <a:spcPct val="100000"/>
              </a:lnSpc>
              <a:buNone/>
              <a:defRPr b="0" lang="it-IT" sz="2000" spc="-1" strike="noStrike">
                <a:solidFill>
                  <a:srgbClr val="feffff"/>
                </a:solidFill>
                <a:latin typeface="Century Gothic"/>
              </a:defRPr>
            </a:lvl1pPr>
          </a:lstStyle>
          <a:p>
            <a:pPr indent="0" algn="r" defTabSz="457200">
              <a:lnSpc>
                <a:spcPct val="100000"/>
              </a:lnSpc>
              <a:buNone/>
            </a:pPr>
            <a:fld id="{B8A4A654-EED1-4FBB-A11D-83D17608C302}" type="slidenum">
              <a:rPr b="0" lang="it-IT" sz="2000" spc="-1" strike="noStrike">
                <a:solidFill>
                  <a:srgbClr val="feffff"/>
                </a:solidFill>
                <a:latin typeface="Century Gothic"/>
              </a:rPr>
              <a:t>&lt;numero&gt;</a:t>
            </a:fld>
            <a:endParaRPr b="0" lang="it-IT" sz="2000" spc="-1" strike="noStrike">
              <a:solidFill>
                <a:srgbClr val="000000"/>
              </a:solidFill>
              <a:latin typeface="Times New Roman"/>
            </a:endParaRPr>
          </a:p>
        </p:txBody>
      </p:sp>
      <p:sp>
        <p:nvSpPr>
          <p:cNvPr id="102" name="TextBox 13"/>
          <p:cNvSpPr/>
          <p:nvPr/>
        </p:nvSpPr>
        <p:spPr>
          <a:xfrm>
            <a:off x="1808280" y="648000"/>
            <a:ext cx="456840" cy="584280"/>
          </a:xfrm>
          <a:prstGeom prst="rect">
            <a:avLst/>
          </a:prstGeom>
          <a:noFill/>
          <a:ln w="0">
            <a:noFill/>
          </a:ln>
        </p:spPr>
        <p:style>
          <a:lnRef idx="0"/>
          <a:fillRef idx="0"/>
          <a:effectRef idx="0"/>
          <a:fontRef idx="minor"/>
        </p:style>
        <p:txBody>
          <a:bodyPr anchor="ctr">
            <a:noAutofit/>
          </a:bodyPr>
          <a:p>
            <a:pPr defTabSz="457200">
              <a:lnSpc>
                <a:spcPct val="100000"/>
              </a:lnSpc>
            </a:pPr>
            <a:r>
              <a:rPr b="0" lang="en-US" sz="8000" spc="-1" strike="noStrike">
                <a:solidFill>
                  <a:schemeClr val="accent1"/>
                </a:solidFill>
                <a:latin typeface="Arial"/>
              </a:rPr>
              <a:t>“</a:t>
            </a:r>
            <a:endParaRPr b="0" lang="it-IT" sz="8000" spc="-1" strike="noStrike">
              <a:solidFill>
                <a:srgbClr val="000000"/>
              </a:solidFill>
              <a:latin typeface="Arial"/>
            </a:endParaRPr>
          </a:p>
        </p:txBody>
      </p:sp>
      <p:sp>
        <p:nvSpPr>
          <p:cNvPr id="103" name="TextBox 14"/>
          <p:cNvSpPr/>
          <p:nvPr/>
        </p:nvSpPr>
        <p:spPr>
          <a:xfrm>
            <a:off x="8169480" y="2905200"/>
            <a:ext cx="456840" cy="584280"/>
          </a:xfrm>
          <a:prstGeom prst="rect">
            <a:avLst/>
          </a:prstGeom>
          <a:noFill/>
          <a:ln w="0">
            <a:noFill/>
          </a:ln>
        </p:spPr>
        <p:style>
          <a:lnRef idx="0"/>
          <a:fillRef idx="0"/>
          <a:effectRef idx="0"/>
          <a:fontRef idx="minor"/>
        </p:style>
        <p:txBody>
          <a:bodyPr anchor="ctr">
            <a:noAutofit/>
          </a:bodyPr>
          <a:p>
            <a:pPr defTabSz="457200">
              <a:lnSpc>
                <a:spcPct val="100000"/>
              </a:lnSpc>
            </a:pPr>
            <a:r>
              <a:rPr b="0" lang="en-US" sz="8000" spc="-1" strike="noStrike">
                <a:solidFill>
                  <a:schemeClr val="accent1"/>
                </a:solidFill>
                <a:latin typeface="Arial"/>
              </a:rPr>
              <a:t>”</a:t>
            </a:r>
            <a:endParaRPr b="0" lang="it-IT" sz="8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53"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9ac3fd"/>
            </a:gs>
          </a:gsLst>
          <a:lin ang="5400000"/>
        </a:gradFill>
      </p:bgPr>
    </p:bg>
    <p:spTree>
      <p:nvGrpSpPr>
        <p:cNvPr id="1" name=""/>
        <p:cNvGrpSpPr/>
        <p:nvPr/>
      </p:nvGrpSpPr>
      <p:grpSpPr>
        <a:xfrm>
          <a:off x="0" y="0"/>
          <a:ext cx="0" cy="0"/>
          <a:chOff x="0" y="0"/>
          <a:chExt cx="0" cy="0"/>
        </a:xfrm>
      </p:grpSpPr>
      <p:grpSp>
        <p:nvGrpSpPr>
          <p:cNvPr id="104" name="Group 35"/>
          <p:cNvGrpSpPr/>
          <p:nvPr/>
        </p:nvGrpSpPr>
        <p:grpSpPr>
          <a:xfrm>
            <a:off x="0" y="228600"/>
            <a:ext cx="1980720" cy="6638400"/>
            <a:chOff x="0" y="228600"/>
            <a:chExt cx="1980720" cy="6638400"/>
          </a:xfrm>
        </p:grpSpPr>
        <p:sp>
          <p:nvSpPr>
            <p:cNvPr id="105" name="Freeform 11"/>
            <p:cNvSpPr/>
            <p:nvPr/>
          </p:nvSpPr>
          <p:spPr>
            <a:xfrm>
              <a:off x="0" y="2575080"/>
              <a:ext cx="69480" cy="625680"/>
            </a:xfrm>
            <a:custGeom>
              <a:avLst/>
              <a:gdLst>
                <a:gd name="textAreaLeft" fmla="*/ 0 w 69480"/>
                <a:gd name="textAreaRight" fmla="*/ 69840 w 69480"/>
                <a:gd name="textAreaTop" fmla="*/ 0 h 625680"/>
                <a:gd name="textAreaBottom" fmla="*/ 626040 h 62568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06" name="Freeform 12"/>
            <p:cNvSpPr/>
            <p:nvPr/>
          </p:nvSpPr>
          <p:spPr>
            <a:xfrm>
              <a:off x="89280" y="3156480"/>
              <a:ext cx="448920" cy="2322000"/>
            </a:xfrm>
            <a:custGeom>
              <a:avLst/>
              <a:gdLst>
                <a:gd name="textAreaLeft" fmla="*/ 0 w 448920"/>
                <a:gd name="textAreaRight" fmla="*/ 449280 w 448920"/>
                <a:gd name="textAreaTop" fmla="*/ 0 h 2322000"/>
                <a:gd name="textAreaBottom" fmla="*/ 2322360 h 232200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07" name="Freeform 13"/>
            <p:cNvSpPr/>
            <p:nvPr/>
          </p:nvSpPr>
          <p:spPr>
            <a:xfrm>
              <a:off x="560520" y="5447160"/>
              <a:ext cx="423000" cy="1419840"/>
            </a:xfrm>
            <a:custGeom>
              <a:avLst/>
              <a:gdLst>
                <a:gd name="textAreaLeft" fmla="*/ 0 w 423000"/>
                <a:gd name="textAreaRight" fmla="*/ 423360 w 423000"/>
                <a:gd name="textAreaTop" fmla="*/ 0 h 1419840"/>
                <a:gd name="textAreaBottom" fmla="*/ 1420200 h 141984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08" name="Freeform 14"/>
            <p:cNvSpPr/>
            <p:nvPr/>
          </p:nvSpPr>
          <p:spPr>
            <a:xfrm>
              <a:off x="666720" y="6503760"/>
              <a:ext cx="118800" cy="363240"/>
            </a:xfrm>
            <a:custGeom>
              <a:avLst/>
              <a:gdLst>
                <a:gd name="textAreaLeft" fmla="*/ 0 w 118800"/>
                <a:gd name="textAreaRight" fmla="*/ 119160 w 118800"/>
                <a:gd name="textAreaTop" fmla="*/ 0 h 363240"/>
                <a:gd name="textAreaBottom" fmla="*/ 363600 h 36324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09" name="Freeform 15"/>
            <p:cNvSpPr/>
            <p:nvPr/>
          </p:nvSpPr>
          <p:spPr>
            <a:xfrm>
              <a:off x="69840" y="3201120"/>
              <a:ext cx="570600" cy="3328200"/>
            </a:xfrm>
            <a:custGeom>
              <a:avLst/>
              <a:gdLst>
                <a:gd name="textAreaLeft" fmla="*/ 0 w 570600"/>
                <a:gd name="textAreaRight" fmla="*/ 570960 w 570600"/>
                <a:gd name="textAreaTop" fmla="*/ 0 h 3328200"/>
                <a:gd name="textAreaBottom" fmla="*/ 3328560 h 332820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10" name="Freeform 16"/>
            <p:cNvSpPr/>
            <p:nvPr/>
          </p:nvSpPr>
          <p:spPr>
            <a:xfrm>
              <a:off x="15480" y="228600"/>
              <a:ext cx="73440" cy="2927520"/>
            </a:xfrm>
            <a:custGeom>
              <a:avLst/>
              <a:gdLst>
                <a:gd name="textAreaLeft" fmla="*/ 0 w 73440"/>
                <a:gd name="textAreaRight" fmla="*/ 73800 w 73440"/>
                <a:gd name="textAreaTop" fmla="*/ 0 h 2927520"/>
                <a:gd name="textAreaBottom" fmla="*/ 2927880 h 292752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11" name="Freeform 17"/>
            <p:cNvSpPr/>
            <p:nvPr/>
          </p:nvSpPr>
          <p:spPr>
            <a:xfrm>
              <a:off x="54360" y="2944080"/>
              <a:ext cx="54000" cy="493560"/>
            </a:xfrm>
            <a:custGeom>
              <a:avLst/>
              <a:gdLst>
                <a:gd name="textAreaLeft" fmla="*/ 0 w 54000"/>
                <a:gd name="textAreaRight" fmla="*/ 54360 w 54000"/>
                <a:gd name="textAreaTop" fmla="*/ 0 h 493560"/>
                <a:gd name="textAreaBottom" fmla="*/ 493920 h 49356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12" name="Freeform 18"/>
            <p:cNvSpPr/>
            <p:nvPr/>
          </p:nvSpPr>
          <p:spPr>
            <a:xfrm>
              <a:off x="534960" y="5478840"/>
              <a:ext cx="131760" cy="1024560"/>
            </a:xfrm>
            <a:custGeom>
              <a:avLst/>
              <a:gdLst>
                <a:gd name="textAreaLeft" fmla="*/ 0 w 131760"/>
                <a:gd name="textAreaRight" fmla="*/ 132120 w 131760"/>
                <a:gd name="textAreaTop" fmla="*/ 0 h 1024560"/>
                <a:gd name="textAreaBottom" fmla="*/ 1024920 h 102456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13" name="Freeform 19"/>
            <p:cNvSpPr/>
            <p:nvPr/>
          </p:nvSpPr>
          <p:spPr>
            <a:xfrm>
              <a:off x="538560" y="1398960"/>
              <a:ext cx="1442160" cy="4047840"/>
            </a:xfrm>
            <a:custGeom>
              <a:avLst/>
              <a:gdLst>
                <a:gd name="textAreaLeft" fmla="*/ 0 w 1442160"/>
                <a:gd name="textAreaRight" fmla="*/ 1442520 w 1442160"/>
                <a:gd name="textAreaTop" fmla="*/ 0 h 4047840"/>
                <a:gd name="textAreaBottom" fmla="*/ 4048200 h 404784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14" name="Freeform 20"/>
            <p:cNvSpPr/>
            <p:nvPr/>
          </p:nvSpPr>
          <p:spPr>
            <a:xfrm>
              <a:off x="640800" y="6530040"/>
              <a:ext cx="112320" cy="336960"/>
            </a:xfrm>
            <a:custGeom>
              <a:avLst/>
              <a:gdLst>
                <a:gd name="textAreaLeft" fmla="*/ 0 w 112320"/>
                <a:gd name="textAreaRight" fmla="*/ 112680 w 112320"/>
                <a:gd name="textAreaTop" fmla="*/ 0 h 336960"/>
                <a:gd name="textAreaBottom" fmla="*/ 337320 h 33696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15" name="Freeform 21"/>
            <p:cNvSpPr/>
            <p:nvPr/>
          </p:nvSpPr>
          <p:spPr>
            <a:xfrm>
              <a:off x="534960" y="5359320"/>
              <a:ext cx="25560" cy="221400"/>
            </a:xfrm>
            <a:custGeom>
              <a:avLst/>
              <a:gdLst>
                <a:gd name="textAreaLeft" fmla="*/ 0 w 25560"/>
                <a:gd name="textAreaRight" fmla="*/ 25920 w 25560"/>
                <a:gd name="textAreaTop" fmla="*/ 0 h 221400"/>
                <a:gd name="textAreaBottom" fmla="*/ 221760 h 22140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16" name="Freeform 22"/>
            <p:cNvSpPr/>
            <p:nvPr/>
          </p:nvSpPr>
          <p:spPr>
            <a:xfrm>
              <a:off x="590400" y="6244560"/>
              <a:ext cx="165240" cy="622080"/>
            </a:xfrm>
            <a:custGeom>
              <a:avLst/>
              <a:gdLst>
                <a:gd name="textAreaLeft" fmla="*/ 0 w 165240"/>
                <a:gd name="textAreaRight" fmla="*/ 165600 w 165240"/>
                <a:gd name="textAreaTop" fmla="*/ 0 h 622080"/>
                <a:gd name="textAreaBottom" fmla="*/ 622440 h 62208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grpSp>
        <p:nvGrpSpPr>
          <p:cNvPr id="117" name="Group 48"/>
          <p:cNvGrpSpPr/>
          <p:nvPr/>
        </p:nvGrpSpPr>
        <p:grpSpPr>
          <a:xfrm>
            <a:off x="20520" y="720"/>
            <a:ext cx="1951920" cy="6852240"/>
            <a:chOff x="20520" y="720"/>
            <a:chExt cx="1951920" cy="6852240"/>
          </a:xfrm>
        </p:grpSpPr>
        <p:sp>
          <p:nvSpPr>
            <p:cNvPr id="118" name="Freeform 27"/>
            <p:cNvSpPr/>
            <p:nvPr/>
          </p:nvSpPr>
          <p:spPr>
            <a:xfrm>
              <a:off x="20520" y="720"/>
              <a:ext cx="409320" cy="4400640"/>
            </a:xfrm>
            <a:custGeom>
              <a:avLst/>
              <a:gdLst>
                <a:gd name="textAreaLeft" fmla="*/ 0 w 409320"/>
                <a:gd name="textAreaRight" fmla="*/ 409680 w 409320"/>
                <a:gd name="textAreaTop" fmla="*/ 0 h 4400640"/>
                <a:gd name="textAreaBottom" fmla="*/ 4401000 h 440064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19" name="Freeform 28"/>
            <p:cNvSpPr/>
            <p:nvPr/>
          </p:nvSpPr>
          <p:spPr>
            <a:xfrm>
              <a:off x="453600" y="4316400"/>
              <a:ext cx="350280" cy="1580400"/>
            </a:xfrm>
            <a:custGeom>
              <a:avLst/>
              <a:gdLst>
                <a:gd name="textAreaLeft" fmla="*/ 0 w 350280"/>
                <a:gd name="textAreaRight" fmla="*/ 350640 w 350280"/>
                <a:gd name="textAreaTop" fmla="*/ 0 h 1580400"/>
                <a:gd name="textAreaBottom" fmla="*/ 1580760 h 158040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20" name="Freeform 29"/>
            <p:cNvSpPr/>
            <p:nvPr/>
          </p:nvSpPr>
          <p:spPr>
            <a:xfrm>
              <a:off x="831600" y="5862600"/>
              <a:ext cx="356760" cy="990360"/>
            </a:xfrm>
            <a:custGeom>
              <a:avLst/>
              <a:gdLst>
                <a:gd name="textAreaLeft" fmla="*/ 0 w 356760"/>
                <a:gd name="textAreaRight" fmla="*/ 357120 w 356760"/>
                <a:gd name="textAreaTop" fmla="*/ 0 h 990360"/>
                <a:gd name="textAreaBottom" fmla="*/ 990720 h 99036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21" name="Freeform 30"/>
            <p:cNvSpPr/>
            <p:nvPr/>
          </p:nvSpPr>
          <p:spPr>
            <a:xfrm>
              <a:off x="429840" y="4364280"/>
              <a:ext cx="456840" cy="2235600"/>
            </a:xfrm>
            <a:custGeom>
              <a:avLst/>
              <a:gdLst>
                <a:gd name="textAreaLeft" fmla="*/ 0 w 456840"/>
                <a:gd name="textAreaRight" fmla="*/ 457200 w 456840"/>
                <a:gd name="textAreaTop" fmla="*/ 0 h 2235600"/>
                <a:gd name="textAreaBottom" fmla="*/ 2235960 h 223560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22" name="Freeform 31"/>
            <p:cNvSpPr/>
            <p:nvPr/>
          </p:nvSpPr>
          <p:spPr>
            <a:xfrm>
              <a:off x="385560" y="1289160"/>
              <a:ext cx="144000" cy="3026880"/>
            </a:xfrm>
            <a:custGeom>
              <a:avLst/>
              <a:gdLst>
                <a:gd name="textAreaLeft" fmla="*/ 0 w 144000"/>
                <a:gd name="textAreaRight" fmla="*/ 144360 w 144000"/>
                <a:gd name="textAreaTop" fmla="*/ 0 h 3026880"/>
                <a:gd name="textAreaBottom" fmla="*/ 3027240 h 302688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23" name="Freeform 32"/>
            <p:cNvSpPr/>
            <p:nvPr/>
          </p:nvSpPr>
          <p:spPr>
            <a:xfrm>
              <a:off x="918720" y="6571440"/>
              <a:ext cx="110880" cy="281160"/>
            </a:xfrm>
            <a:custGeom>
              <a:avLst/>
              <a:gdLst>
                <a:gd name="textAreaLeft" fmla="*/ 0 w 110880"/>
                <a:gd name="textAreaRight" fmla="*/ 111240 w 110880"/>
                <a:gd name="textAreaTop" fmla="*/ 0 h 281160"/>
                <a:gd name="textAreaBottom" fmla="*/ 281520 h 28116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24" name="Freeform 33"/>
            <p:cNvSpPr/>
            <p:nvPr/>
          </p:nvSpPr>
          <p:spPr>
            <a:xfrm>
              <a:off x="414000" y="4107600"/>
              <a:ext cx="68040" cy="511200"/>
            </a:xfrm>
            <a:custGeom>
              <a:avLst/>
              <a:gdLst>
                <a:gd name="textAreaLeft" fmla="*/ 0 w 68040"/>
                <a:gd name="textAreaRight" fmla="*/ 68400 w 68040"/>
                <a:gd name="textAreaTop" fmla="*/ 0 h 511200"/>
                <a:gd name="textAreaBottom" fmla="*/ 511560 h 51120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25" name="Freeform 34"/>
            <p:cNvSpPr/>
            <p:nvPr/>
          </p:nvSpPr>
          <p:spPr>
            <a:xfrm>
              <a:off x="804600" y="3145680"/>
              <a:ext cx="1167840" cy="2716560"/>
            </a:xfrm>
            <a:custGeom>
              <a:avLst/>
              <a:gdLst>
                <a:gd name="textAreaLeft" fmla="*/ 0 w 1167840"/>
                <a:gd name="textAreaRight" fmla="*/ 1168200 w 1167840"/>
                <a:gd name="textAreaTop" fmla="*/ 0 h 2716560"/>
                <a:gd name="textAreaBottom" fmla="*/ 2716920 h 271656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26" name="Freeform 35"/>
            <p:cNvSpPr/>
            <p:nvPr/>
          </p:nvSpPr>
          <p:spPr>
            <a:xfrm>
              <a:off x="887040" y="6600240"/>
              <a:ext cx="99720" cy="252720"/>
            </a:xfrm>
            <a:custGeom>
              <a:avLst/>
              <a:gdLst>
                <a:gd name="textAreaLeft" fmla="*/ 0 w 99720"/>
                <a:gd name="textAreaRight" fmla="*/ 100080 w 99720"/>
                <a:gd name="textAreaTop" fmla="*/ 0 h 252720"/>
                <a:gd name="textAreaBottom" fmla="*/ 253080 h 25272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27" name="Freeform 36"/>
            <p:cNvSpPr/>
            <p:nvPr/>
          </p:nvSpPr>
          <p:spPr>
            <a:xfrm>
              <a:off x="804600" y="5897160"/>
              <a:ext cx="113760" cy="673920"/>
            </a:xfrm>
            <a:custGeom>
              <a:avLst/>
              <a:gdLst>
                <a:gd name="textAreaLeft" fmla="*/ 0 w 113760"/>
                <a:gd name="textAreaRight" fmla="*/ 114120 w 113760"/>
                <a:gd name="textAreaTop" fmla="*/ 0 h 673920"/>
                <a:gd name="textAreaBottom" fmla="*/ 674280 h 67392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28" name="Freeform 37"/>
            <p:cNvSpPr/>
            <p:nvPr/>
          </p:nvSpPr>
          <p:spPr>
            <a:xfrm>
              <a:off x="804600" y="5772600"/>
              <a:ext cx="31320" cy="227520"/>
            </a:xfrm>
            <a:custGeom>
              <a:avLst/>
              <a:gdLst>
                <a:gd name="textAreaLeft" fmla="*/ 0 w 31320"/>
                <a:gd name="textAreaRight" fmla="*/ 31680 w 31320"/>
                <a:gd name="textAreaTop" fmla="*/ 0 h 227520"/>
                <a:gd name="textAreaBottom" fmla="*/ 227880 h 22752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29" name="Freeform 38"/>
            <p:cNvSpPr/>
            <p:nvPr/>
          </p:nvSpPr>
          <p:spPr>
            <a:xfrm>
              <a:off x="831600" y="6322680"/>
              <a:ext cx="174240" cy="530280"/>
            </a:xfrm>
            <a:custGeom>
              <a:avLst/>
              <a:gdLst>
                <a:gd name="textAreaLeft" fmla="*/ 0 w 174240"/>
                <a:gd name="textAreaRight" fmla="*/ 174600 w 174240"/>
                <a:gd name="textAreaTop" fmla="*/ 0 h 530280"/>
                <a:gd name="textAreaBottom" fmla="*/ 530640 h 53028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sp>
        <p:nvSpPr>
          <p:cNvPr id="130" name="Rectangle 61"/>
          <p:cNvSpPr/>
          <p:nvPr/>
        </p:nvSpPr>
        <p:spPr>
          <a:xfrm>
            <a:off x="0" y="0"/>
            <a:ext cx="182520" cy="685764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sp>
        <p:nvSpPr>
          <p:cNvPr id="131" name="PlaceHolder 1"/>
          <p:cNvSpPr>
            <a:spLocks noGrp="1"/>
          </p:cNvSpPr>
          <p:nvPr>
            <p:ph type="title"/>
          </p:nvPr>
        </p:nvSpPr>
        <p:spPr>
          <a:xfrm>
            <a:off x="1942560" y="2438280"/>
            <a:ext cx="6591600" cy="2724480"/>
          </a:xfrm>
          <a:prstGeom prst="rect">
            <a:avLst/>
          </a:prstGeom>
          <a:noFill/>
          <a:ln w="0">
            <a:noFill/>
          </a:ln>
        </p:spPr>
        <p:txBody>
          <a:bodyPr lIns="91440" rIns="91440" tIns="45720" bIns="45720" anchor="b">
            <a:normAutofit/>
          </a:bodyPr>
          <a:p>
            <a:pPr indent="0" defTabSz="457200">
              <a:lnSpc>
                <a:spcPct val="100000"/>
              </a:lnSpc>
              <a:buNone/>
            </a:pPr>
            <a:r>
              <a:rPr b="0" lang="it-IT" sz="4800" spc="-1" strike="noStrike">
                <a:solidFill>
                  <a:schemeClr val="accent2">
                    <a:lumMod val="75000"/>
                  </a:schemeClr>
                </a:solidFill>
                <a:latin typeface="Century Gothic"/>
              </a:rPr>
              <a:t>Fare clic per modificare lo stile del titolo dello schema</a:t>
            </a:r>
            <a:endParaRPr b="0" lang="en-US" sz="4800" spc="-1" strike="noStrike">
              <a:solidFill>
                <a:schemeClr val="dk1"/>
              </a:solidFill>
              <a:latin typeface="Century Gothic"/>
            </a:endParaRPr>
          </a:p>
        </p:txBody>
      </p:sp>
      <p:sp>
        <p:nvSpPr>
          <p:cNvPr id="132" name="PlaceHolder 2"/>
          <p:cNvSpPr>
            <a:spLocks noGrp="1"/>
          </p:cNvSpPr>
          <p:nvPr>
            <p:ph type="body"/>
          </p:nvPr>
        </p:nvSpPr>
        <p:spPr>
          <a:xfrm>
            <a:off x="1942560" y="5181480"/>
            <a:ext cx="6591600" cy="729360"/>
          </a:xfrm>
          <a:prstGeom prst="rect">
            <a:avLst/>
          </a:prstGeom>
          <a:noFill/>
          <a:ln w="0">
            <a:noFill/>
          </a:ln>
        </p:spPr>
        <p:txBody>
          <a:bodyPr lIns="91440" rIns="91440" tIns="45720" bIns="45720" anchor="t">
            <a:normAutofit/>
          </a:bodyPr>
          <a:p>
            <a:pPr indent="0" defTabSz="457200">
              <a:lnSpc>
                <a:spcPct val="100000"/>
              </a:lnSpc>
              <a:spcBef>
                <a:spcPts val="1001"/>
              </a:spcBef>
              <a:buNone/>
              <a:tabLst>
                <a:tab algn="l" pos="0"/>
              </a:tabLst>
            </a:pPr>
            <a:r>
              <a:rPr b="0" lang="it-IT" sz="1800" spc="-1" strike="noStrike">
                <a:solidFill>
                  <a:schemeClr val="dk1">
                    <a:lumMod val="65000"/>
                    <a:lumOff val="35000"/>
                  </a:schemeClr>
                </a:solidFill>
                <a:latin typeface="Century Gothic"/>
              </a:rPr>
              <a:t>Fare clic per modificare gli stili del testo dello schema</a:t>
            </a:r>
            <a:endParaRPr b="0" lang="en-US" sz="1800" spc="-1" strike="noStrike">
              <a:solidFill>
                <a:schemeClr val="dk1">
                  <a:lumMod val="75000"/>
                  <a:lumOff val="25000"/>
                </a:schemeClr>
              </a:solidFill>
              <a:latin typeface="Century Gothic"/>
            </a:endParaRPr>
          </a:p>
        </p:txBody>
      </p:sp>
      <p:sp>
        <p:nvSpPr>
          <p:cNvPr id="133" name="PlaceHolder 3"/>
          <p:cNvSpPr>
            <a:spLocks noGrp="1"/>
          </p:cNvSpPr>
          <p:nvPr>
            <p:ph type="dt" idx="10"/>
          </p:nvPr>
        </p:nvSpPr>
        <p:spPr>
          <a:xfrm>
            <a:off x="7772400" y="6135120"/>
            <a:ext cx="766080" cy="369720"/>
          </a:xfrm>
          <a:prstGeom prst="rect">
            <a:avLst/>
          </a:prstGeom>
          <a:noFill/>
          <a:ln w="0">
            <a:noFill/>
          </a:ln>
        </p:spPr>
        <p:txBody>
          <a:bodyPr lIns="91440" rIns="91440" tIns="45720" bIns="45720" anchor="ctr">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134" name="PlaceHolder 4"/>
          <p:cNvSpPr>
            <a:spLocks noGrp="1"/>
          </p:cNvSpPr>
          <p:nvPr>
            <p:ph type="ftr" idx="11"/>
          </p:nvPr>
        </p:nvSpPr>
        <p:spPr>
          <a:xfrm>
            <a:off x="1942560" y="6135840"/>
            <a:ext cx="5716080" cy="364680"/>
          </a:xfrm>
          <a:prstGeom prst="rect">
            <a:avLst/>
          </a:prstGeom>
          <a:noFill/>
          <a:ln w="0">
            <a:noFill/>
          </a:ln>
        </p:spPr>
        <p:txBody>
          <a:bodyPr lIns="91440" rIns="91440" tIns="45720" bIns="45720" anchor="ctr">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135" name="Freeform 11"/>
          <p:cNvSpPr/>
          <p:nvPr/>
        </p:nvSpPr>
        <p:spPr>
          <a:xfrm flipV="1">
            <a:off x="0" y="4910760"/>
            <a:ext cx="1357920" cy="507600"/>
          </a:xfrm>
          <a:custGeom>
            <a:avLst/>
            <a:gdLst>
              <a:gd name="textAreaLeft" fmla="*/ 0 w 1357920"/>
              <a:gd name="textAreaRight" fmla="*/ 1358280 w 1357920"/>
              <a:gd name="textAreaTop" fmla="*/ 360 h 507600"/>
              <a:gd name="textAreaBottom" fmla="*/ 508320 h 507600"/>
            </a:gdLst>
            <a:ahLst/>
            <a:rect l="textAreaLeft" t="textAreaTop" r="textAreaRight" b="textAreaBottom"/>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36" name="PlaceHolder 5"/>
          <p:cNvSpPr>
            <a:spLocks noGrp="1"/>
          </p:cNvSpPr>
          <p:nvPr>
            <p:ph type="sldNum" idx="12"/>
          </p:nvPr>
        </p:nvSpPr>
        <p:spPr>
          <a:xfrm>
            <a:off x="511200" y="4983120"/>
            <a:ext cx="584640" cy="364680"/>
          </a:xfrm>
          <a:prstGeom prst="rect">
            <a:avLst/>
          </a:prstGeom>
          <a:noFill/>
          <a:ln w="0">
            <a:noFill/>
          </a:ln>
        </p:spPr>
        <p:txBody>
          <a:bodyPr lIns="91440" rIns="91440" tIns="45720" bIns="45720" anchor="ctr">
            <a:noAutofit/>
          </a:bodyPr>
          <a:lstStyle>
            <a:lvl1pPr indent="0" algn="r" defTabSz="457200">
              <a:lnSpc>
                <a:spcPct val="100000"/>
              </a:lnSpc>
              <a:buNone/>
              <a:defRPr b="0" lang="it-IT" sz="2000" spc="-1" strike="noStrike">
                <a:solidFill>
                  <a:srgbClr val="feffff"/>
                </a:solidFill>
                <a:latin typeface="Century Gothic"/>
              </a:defRPr>
            </a:lvl1pPr>
          </a:lstStyle>
          <a:p>
            <a:pPr indent="0" algn="r" defTabSz="457200">
              <a:lnSpc>
                <a:spcPct val="100000"/>
              </a:lnSpc>
              <a:buNone/>
            </a:pPr>
            <a:fld id="{49C5242A-9D78-45AA-A9ED-132B5CCE210C}" type="slidenum">
              <a:rPr b="0" lang="it-IT" sz="2000" spc="-1" strike="noStrike">
                <a:solidFill>
                  <a:srgbClr val="feffff"/>
                </a:solidFill>
                <a:latin typeface="Century Gothic"/>
              </a:rPr>
              <a:t>&lt;numero&gt;</a:t>
            </a:fld>
            <a:endParaRPr b="0" lang="it-IT"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9ac3fd"/>
            </a:gs>
          </a:gsLst>
          <a:lin ang="5400000"/>
        </a:gradFill>
      </p:bgPr>
    </p:bg>
    <p:spTree>
      <p:nvGrpSpPr>
        <p:cNvPr id="1" name=""/>
        <p:cNvGrpSpPr/>
        <p:nvPr/>
      </p:nvGrpSpPr>
      <p:grpSpPr>
        <a:xfrm>
          <a:off x="0" y="0"/>
          <a:ext cx="0" cy="0"/>
          <a:chOff x="0" y="0"/>
          <a:chExt cx="0" cy="0"/>
        </a:xfrm>
      </p:grpSpPr>
      <p:grpSp>
        <p:nvGrpSpPr>
          <p:cNvPr id="137" name="Group 35"/>
          <p:cNvGrpSpPr/>
          <p:nvPr/>
        </p:nvGrpSpPr>
        <p:grpSpPr>
          <a:xfrm>
            <a:off x="0" y="228600"/>
            <a:ext cx="1980720" cy="6638400"/>
            <a:chOff x="0" y="228600"/>
            <a:chExt cx="1980720" cy="6638400"/>
          </a:xfrm>
        </p:grpSpPr>
        <p:sp>
          <p:nvSpPr>
            <p:cNvPr id="138" name="Freeform 11"/>
            <p:cNvSpPr/>
            <p:nvPr/>
          </p:nvSpPr>
          <p:spPr>
            <a:xfrm>
              <a:off x="0" y="2575080"/>
              <a:ext cx="69480" cy="625680"/>
            </a:xfrm>
            <a:custGeom>
              <a:avLst/>
              <a:gdLst>
                <a:gd name="textAreaLeft" fmla="*/ 0 w 69480"/>
                <a:gd name="textAreaRight" fmla="*/ 69840 w 69480"/>
                <a:gd name="textAreaTop" fmla="*/ 0 h 625680"/>
                <a:gd name="textAreaBottom" fmla="*/ 626040 h 62568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39" name="Freeform 12"/>
            <p:cNvSpPr/>
            <p:nvPr/>
          </p:nvSpPr>
          <p:spPr>
            <a:xfrm>
              <a:off x="89280" y="3156480"/>
              <a:ext cx="448920" cy="2322000"/>
            </a:xfrm>
            <a:custGeom>
              <a:avLst/>
              <a:gdLst>
                <a:gd name="textAreaLeft" fmla="*/ 0 w 448920"/>
                <a:gd name="textAreaRight" fmla="*/ 449280 w 448920"/>
                <a:gd name="textAreaTop" fmla="*/ 0 h 2322000"/>
                <a:gd name="textAreaBottom" fmla="*/ 2322360 h 232200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40" name="Freeform 13"/>
            <p:cNvSpPr/>
            <p:nvPr/>
          </p:nvSpPr>
          <p:spPr>
            <a:xfrm>
              <a:off x="560520" y="5447160"/>
              <a:ext cx="423000" cy="1419840"/>
            </a:xfrm>
            <a:custGeom>
              <a:avLst/>
              <a:gdLst>
                <a:gd name="textAreaLeft" fmla="*/ 0 w 423000"/>
                <a:gd name="textAreaRight" fmla="*/ 423360 w 423000"/>
                <a:gd name="textAreaTop" fmla="*/ 0 h 1419840"/>
                <a:gd name="textAreaBottom" fmla="*/ 1420200 h 141984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41" name="Freeform 14"/>
            <p:cNvSpPr/>
            <p:nvPr/>
          </p:nvSpPr>
          <p:spPr>
            <a:xfrm>
              <a:off x="666720" y="6503760"/>
              <a:ext cx="118800" cy="363240"/>
            </a:xfrm>
            <a:custGeom>
              <a:avLst/>
              <a:gdLst>
                <a:gd name="textAreaLeft" fmla="*/ 0 w 118800"/>
                <a:gd name="textAreaRight" fmla="*/ 119160 w 118800"/>
                <a:gd name="textAreaTop" fmla="*/ 0 h 363240"/>
                <a:gd name="textAreaBottom" fmla="*/ 363600 h 36324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42" name="Freeform 15"/>
            <p:cNvSpPr/>
            <p:nvPr/>
          </p:nvSpPr>
          <p:spPr>
            <a:xfrm>
              <a:off x="69840" y="3201120"/>
              <a:ext cx="570600" cy="3328200"/>
            </a:xfrm>
            <a:custGeom>
              <a:avLst/>
              <a:gdLst>
                <a:gd name="textAreaLeft" fmla="*/ 0 w 570600"/>
                <a:gd name="textAreaRight" fmla="*/ 570960 w 570600"/>
                <a:gd name="textAreaTop" fmla="*/ 0 h 3328200"/>
                <a:gd name="textAreaBottom" fmla="*/ 3328560 h 332820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43" name="Freeform 16"/>
            <p:cNvSpPr/>
            <p:nvPr/>
          </p:nvSpPr>
          <p:spPr>
            <a:xfrm>
              <a:off x="15480" y="228600"/>
              <a:ext cx="73440" cy="2927520"/>
            </a:xfrm>
            <a:custGeom>
              <a:avLst/>
              <a:gdLst>
                <a:gd name="textAreaLeft" fmla="*/ 0 w 73440"/>
                <a:gd name="textAreaRight" fmla="*/ 73800 w 73440"/>
                <a:gd name="textAreaTop" fmla="*/ 0 h 2927520"/>
                <a:gd name="textAreaBottom" fmla="*/ 2927880 h 292752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44" name="Freeform 17"/>
            <p:cNvSpPr/>
            <p:nvPr/>
          </p:nvSpPr>
          <p:spPr>
            <a:xfrm>
              <a:off x="54360" y="2944080"/>
              <a:ext cx="54000" cy="493560"/>
            </a:xfrm>
            <a:custGeom>
              <a:avLst/>
              <a:gdLst>
                <a:gd name="textAreaLeft" fmla="*/ 0 w 54000"/>
                <a:gd name="textAreaRight" fmla="*/ 54360 w 54000"/>
                <a:gd name="textAreaTop" fmla="*/ 0 h 493560"/>
                <a:gd name="textAreaBottom" fmla="*/ 493920 h 49356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45" name="Freeform 18"/>
            <p:cNvSpPr/>
            <p:nvPr/>
          </p:nvSpPr>
          <p:spPr>
            <a:xfrm>
              <a:off x="534960" y="5478840"/>
              <a:ext cx="131760" cy="1024560"/>
            </a:xfrm>
            <a:custGeom>
              <a:avLst/>
              <a:gdLst>
                <a:gd name="textAreaLeft" fmla="*/ 0 w 131760"/>
                <a:gd name="textAreaRight" fmla="*/ 132120 w 131760"/>
                <a:gd name="textAreaTop" fmla="*/ 0 h 1024560"/>
                <a:gd name="textAreaBottom" fmla="*/ 1024920 h 102456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46" name="Freeform 19"/>
            <p:cNvSpPr/>
            <p:nvPr/>
          </p:nvSpPr>
          <p:spPr>
            <a:xfrm>
              <a:off x="538560" y="1398960"/>
              <a:ext cx="1442160" cy="4047840"/>
            </a:xfrm>
            <a:custGeom>
              <a:avLst/>
              <a:gdLst>
                <a:gd name="textAreaLeft" fmla="*/ 0 w 1442160"/>
                <a:gd name="textAreaRight" fmla="*/ 1442520 w 1442160"/>
                <a:gd name="textAreaTop" fmla="*/ 0 h 4047840"/>
                <a:gd name="textAreaBottom" fmla="*/ 4048200 h 404784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47" name="Freeform 20"/>
            <p:cNvSpPr/>
            <p:nvPr/>
          </p:nvSpPr>
          <p:spPr>
            <a:xfrm>
              <a:off x="640800" y="6530040"/>
              <a:ext cx="112320" cy="336960"/>
            </a:xfrm>
            <a:custGeom>
              <a:avLst/>
              <a:gdLst>
                <a:gd name="textAreaLeft" fmla="*/ 0 w 112320"/>
                <a:gd name="textAreaRight" fmla="*/ 112680 w 112320"/>
                <a:gd name="textAreaTop" fmla="*/ 0 h 336960"/>
                <a:gd name="textAreaBottom" fmla="*/ 337320 h 33696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48" name="Freeform 21"/>
            <p:cNvSpPr/>
            <p:nvPr/>
          </p:nvSpPr>
          <p:spPr>
            <a:xfrm>
              <a:off x="534960" y="5359320"/>
              <a:ext cx="25560" cy="221400"/>
            </a:xfrm>
            <a:custGeom>
              <a:avLst/>
              <a:gdLst>
                <a:gd name="textAreaLeft" fmla="*/ 0 w 25560"/>
                <a:gd name="textAreaRight" fmla="*/ 25920 w 25560"/>
                <a:gd name="textAreaTop" fmla="*/ 0 h 221400"/>
                <a:gd name="textAreaBottom" fmla="*/ 221760 h 22140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49" name="Freeform 22"/>
            <p:cNvSpPr/>
            <p:nvPr/>
          </p:nvSpPr>
          <p:spPr>
            <a:xfrm>
              <a:off x="590400" y="6244560"/>
              <a:ext cx="165240" cy="622080"/>
            </a:xfrm>
            <a:custGeom>
              <a:avLst/>
              <a:gdLst>
                <a:gd name="textAreaLeft" fmla="*/ 0 w 165240"/>
                <a:gd name="textAreaRight" fmla="*/ 165600 w 165240"/>
                <a:gd name="textAreaTop" fmla="*/ 0 h 622080"/>
                <a:gd name="textAreaBottom" fmla="*/ 622440 h 62208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grpSp>
        <p:nvGrpSpPr>
          <p:cNvPr id="150" name="Group 48"/>
          <p:cNvGrpSpPr/>
          <p:nvPr/>
        </p:nvGrpSpPr>
        <p:grpSpPr>
          <a:xfrm>
            <a:off x="20520" y="720"/>
            <a:ext cx="1951920" cy="6852240"/>
            <a:chOff x="20520" y="720"/>
            <a:chExt cx="1951920" cy="6852240"/>
          </a:xfrm>
        </p:grpSpPr>
        <p:sp>
          <p:nvSpPr>
            <p:cNvPr id="151" name="Freeform 27"/>
            <p:cNvSpPr/>
            <p:nvPr/>
          </p:nvSpPr>
          <p:spPr>
            <a:xfrm>
              <a:off x="20520" y="720"/>
              <a:ext cx="409320" cy="4400640"/>
            </a:xfrm>
            <a:custGeom>
              <a:avLst/>
              <a:gdLst>
                <a:gd name="textAreaLeft" fmla="*/ 0 w 409320"/>
                <a:gd name="textAreaRight" fmla="*/ 409680 w 409320"/>
                <a:gd name="textAreaTop" fmla="*/ 0 h 4400640"/>
                <a:gd name="textAreaBottom" fmla="*/ 4401000 h 440064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52" name="Freeform 28"/>
            <p:cNvSpPr/>
            <p:nvPr/>
          </p:nvSpPr>
          <p:spPr>
            <a:xfrm>
              <a:off x="453600" y="4316400"/>
              <a:ext cx="350280" cy="1580400"/>
            </a:xfrm>
            <a:custGeom>
              <a:avLst/>
              <a:gdLst>
                <a:gd name="textAreaLeft" fmla="*/ 0 w 350280"/>
                <a:gd name="textAreaRight" fmla="*/ 350640 w 350280"/>
                <a:gd name="textAreaTop" fmla="*/ 0 h 1580400"/>
                <a:gd name="textAreaBottom" fmla="*/ 1580760 h 158040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53" name="Freeform 29"/>
            <p:cNvSpPr/>
            <p:nvPr/>
          </p:nvSpPr>
          <p:spPr>
            <a:xfrm>
              <a:off x="831600" y="5862600"/>
              <a:ext cx="356760" cy="990360"/>
            </a:xfrm>
            <a:custGeom>
              <a:avLst/>
              <a:gdLst>
                <a:gd name="textAreaLeft" fmla="*/ 0 w 356760"/>
                <a:gd name="textAreaRight" fmla="*/ 357120 w 356760"/>
                <a:gd name="textAreaTop" fmla="*/ 0 h 990360"/>
                <a:gd name="textAreaBottom" fmla="*/ 990720 h 99036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54" name="Freeform 30"/>
            <p:cNvSpPr/>
            <p:nvPr/>
          </p:nvSpPr>
          <p:spPr>
            <a:xfrm>
              <a:off x="429840" y="4364280"/>
              <a:ext cx="456840" cy="2235600"/>
            </a:xfrm>
            <a:custGeom>
              <a:avLst/>
              <a:gdLst>
                <a:gd name="textAreaLeft" fmla="*/ 0 w 456840"/>
                <a:gd name="textAreaRight" fmla="*/ 457200 w 456840"/>
                <a:gd name="textAreaTop" fmla="*/ 0 h 2235600"/>
                <a:gd name="textAreaBottom" fmla="*/ 2235960 h 223560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55" name="Freeform 31"/>
            <p:cNvSpPr/>
            <p:nvPr/>
          </p:nvSpPr>
          <p:spPr>
            <a:xfrm>
              <a:off x="385560" y="1289160"/>
              <a:ext cx="144000" cy="3026880"/>
            </a:xfrm>
            <a:custGeom>
              <a:avLst/>
              <a:gdLst>
                <a:gd name="textAreaLeft" fmla="*/ 0 w 144000"/>
                <a:gd name="textAreaRight" fmla="*/ 144360 w 144000"/>
                <a:gd name="textAreaTop" fmla="*/ 0 h 3026880"/>
                <a:gd name="textAreaBottom" fmla="*/ 3027240 h 302688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56" name="Freeform 32"/>
            <p:cNvSpPr/>
            <p:nvPr/>
          </p:nvSpPr>
          <p:spPr>
            <a:xfrm>
              <a:off x="918720" y="6571440"/>
              <a:ext cx="110880" cy="281160"/>
            </a:xfrm>
            <a:custGeom>
              <a:avLst/>
              <a:gdLst>
                <a:gd name="textAreaLeft" fmla="*/ 0 w 110880"/>
                <a:gd name="textAreaRight" fmla="*/ 111240 w 110880"/>
                <a:gd name="textAreaTop" fmla="*/ 0 h 281160"/>
                <a:gd name="textAreaBottom" fmla="*/ 281520 h 28116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57" name="Freeform 33"/>
            <p:cNvSpPr/>
            <p:nvPr/>
          </p:nvSpPr>
          <p:spPr>
            <a:xfrm>
              <a:off x="414000" y="4107600"/>
              <a:ext cx="68040" cy="511200"/>
            </a:xfrm>
            <a:custGeom>
              <a:avLst/>
              <a:gdLst>
                <a:gd name="textAreaLeft" fmla="*/ 0 w 68040"/>
                <a:gd name="textAreaRight" fmla="*/ 68400 w 68040"/>
                <a:gd name="textAreaTop" fmla="*/ 0 h 511200"/>
                <a:gd name="textAreaBottom" fmla="*/ 511560 h 51120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58" name="Freeform 34"/>
            <p:cNvSpPr/>
            <p:nvPr/>
          </p:nvSpPr>
          <p:spPr>
            <a:xfrm>
              <a:off x="804600" y="3145680"/>
              <a:ext cx="1167840" cy="2716560"/>
            </a:xfrm>
            <a:custGeom>
              <a:avLst/>
              <a:gdLst>
                <a:gd name="textAreaLeft" fmla="*/ 0 w 1167840"/>
                <a:gd name="textAreaRight" fmla="*/ 1168200 w 1167840"/>
                <a:gd name="textAreaTop" fmla="*/ 0 h 2716560"/>
                <a:gd name="textAreaBottom" fmla="*/ 2716920 h 271656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59" name="Freeform 35"/>
            <p:cNvSpPr/>
            <p:nvPr/>
          </p:nvSpPr>
          <p:spPr>
            <a:xfrm>
              <a:off x="887040" y="6600240"/>
              <a:ext cx="99720" cy="252720"/>
            </a:xfrm>
            <a:custGeom>
              <a:avLst/>
              <a:gdLst>
                <a:gd name="textAreaLeft" fmla="*/ 0 w 99720"/>
                <a:gd name="textAreaRight" fmla="*/ 100080 w 99720"/>
                <a:gd name="textAreaTop" fmla="*/ 0 h 252720"/>
                <a:gd name="textAreaBottom" fmla="*/ 253080 h 25272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60" name="Freeform 36"/>
            <p:cNvSpPr/>
            <p:nvPr/>
          </p:nvSpPr>
          <p:spPr>
            <a:xfrm>
              <a:off x="804600" y="5897160"/>
              <a:ext cx="113760" cy="673920"/>
            </a:xfrm>
            <a:custGeom>
              <a:avLst/>
              <a:gdLst>
                <a:gd name="textAreaLeft" fmla="*/ 0 w 113760"/>
                <a:gd name="textAreaRight" fmla="*/ 114120 w 113760"/>
                <a:gd name="textAreaTop" fmla="*/ 0 h 673920"/>
                <a:gd name="textAreaBottom" fmla="*/ 674280 h 67392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61" name="Freeform 37"/>
            <p:cNvSpPr/>
            <p:nvPr/>
          </p:nvSpPr>
          <p:spPr>
            <a:xfrm>
              <a:off x="804600" y="5772600"/>
              <a:ext cx="31320" cy="227520"/>
            </a:xfrm>
            <a:custGeom>
              <a:avLst/>
              <a:gdLst>
                <a:gd name="textAreaLeft" fmla="*/ 0 w 31320"/>
                <a:gd name="textAreaRight" fmla="*/ 31680 w 31320"/>
                <a:gd name="textAreaTop" fmla="*/ 0 h 227520"/>
                <a:gd name="textAreaBottom" fmla="*/ 227880 h 22752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62" name="Freeform 38"/>
            <p:cNvSpPr/>
            <p:nvPr/>
          </p:nvSpPr>
          <p:spPr>
            <a:xfrm>
              <a:off x="831600" y="6322680"/>
              <a:ext cx="174240" cy="530280"/>
            </a:xfrm>
            <a:custGeom>
              <a:avLst/>
              <a:gdLst>
                <a:gd name="textAreaLeft" fmla="*/ 0 w 174240"/>
                <a:gd name="textAreaRight" fmla="*/ 174600 w 174240"/>
                <a:gd name="textAreaTop" fmla="*/ 0 h 530280"/>
                <a:gd name="textAreaBottom" fmla="*/ 530640 h 53028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sp>
        <p:nvSpPr>
          <p:cNvPr id="163" name="Rectangle 61"/>
          <p:cNvSpPr/>
          <p:nvPr/>
        </p:nvSpPr>
        <p:spPr>
          <a:xfrm>
            <a:off x="0" y="0"/>
            <a:ext cx="182520" cy="685764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sp>
        <p:nvSpPr>
          <p:cNvPr id="164" name="PlaceHolder 1"/>
          <p:cNvSpPr>
            <a:spLocks noGrp="1"/>
          </p:cNvSpPr>
          <p:nvPr>
            <p:ph type="title"/>
          </p:nvPr>
        </p:nvSpPr>
        <p:spPr>
          <a:xfrm>
            <a:off x="2188080" y="609480"/>
            <a:ext cx="6109200" cy="2895120"/>
          </a:xfrm>
          <a:prstGeom prst="rect">
            <a:avLst/>
          </a:prstGeom>
          <a:noFill/>
          <a:ln w="0">
            <a:noFill/>
          </a:ln>
        </p:spPr>
        <p:txBody>
          <a:bodyPr lIns="91440" rIns="91440" tIns="45720" bIns="45720" anchor="ctr">
            <a:normAutofit fontScale="96685"/>
          </a:bodyPr>
          <a:p>
            <a:pPr indent="0" defTabSz="457200">
              <a:lnSpc>
                <a:spcPct val="100000"/>
              </a:lnSpc>
              <a:buNone/>
            </a:pPr>
            <a:r>
              <a:rPr b="0" lang="it-IT" sz="4800" spc="-1" strike="noStrike">
                <a:solidFill>
                  <a:schemeClr val="accent2">
                    <a:lumMod val="75000"/>
                  </a:schemeClr>
                </a:solidFill>
                <a:latin typeface="Century Gothic"/>
              </a:rPr>
              <a:t>Fare clic per modificare lo stile del titolo dello schema</a:t>
            </a:r>
            <a:endParaRPr b="0" lang="en-US" sz="4800" spc="-1" strike="noStrike">
              <a:solidFill>
                <a:schemeClr val="dk1"/>
              </a:solidFill>
              <a:latin typeface="Century Gothic"/>
            </a:endParaRPr>
          </a:p>
        </p:txBody>
      </p:sp>
      <p:sp>
        <p:nvSpPr>
          <p:cNvPr id="165" name="PlaceHolder 2"/>
          <p:cNvSpPr>
            <a:spLocks noGrp="1"/>
          </p:cNvSpPr>
          <p:nvPr>
            <p:ph type="body"/>
          </p:nvPr>
        </p:nvSpPr>
        <p:spPr>
          <a:xfrm>
            <a:off x="1942560" y="4343400"/>
            <a:ext cx="6688080" cy="837720"/>
          </a:xfrm>
          <a:prstGeom prst="rect">
            <a:avLst/>
          </a:prstGeom>
          <a:noFill/>
          <a:ln w="0">
            <a:noFill/>
          </a:ln>
        </p:spPr>
        <p:txBody>
          <a:bodyPr lIns="91440" rIns="91440" tIns="45720" bIns="45720" anchor="b">
            <a:noAutofit/>
          </a:bodyPr>
          <a:p>
            <a:pPr indent="0" defTabSz="457200">
              <a:lnSpc>
                <a:spcPct val="100000"/>
              </a:lnSpc>
              <a:spcBef>
                <a:spcPts val="1001"/>
              </a:spcBef>
              <a:buNone/>
              <a:tabLst>
                <a:tab algn="l" pos="0"/>
              </a:tabLst>
            </a:pPr>
            <a:r>
              <a:rPr b="0" lang="it-IT" sz="2400" spc="-1" strike="noStrike">
                <a:solidFill>
                  <a:schemeClr val="accent1"/>
                </a:solidFill>
                <a:latin typeface="Century Gothic"/>
              </a:rPr>
              <a:t>Fare clic per modificare gli stili del testo dello schema</a:t>
            </a:r>
            <a:endParaRPr b="0" lang="en-US" sz="2400" spc="-1" strike="noStrike">
              <a:solidFill>
                <a:schemeClr val="dk1">
                  <a:lumMod val="75000"/>
                  <a:lumOff val="25000"/>
                </a:schemeClr>
              </a:solidFill>
              <a:latin typeface="Century Gothic"/>
            </a:endParaRPr>
          </a:p>
        </p:txBody>
      </p:sp>
      <p:sp>
        <p:nvSpPr>
          <p:cNvPr id="166" name="PlaceHolder 3"/>
          <p:cNvSpPr>
            <a:spLocks noGrp="1"/>
          </p:cNvSpPr>
          <p:nvPr>
            <p:ph type="body"/>
          </p:nvPr>
        </p:nvSpPr>
        <p:spPr>
          <a:xfrm>
            <a:off x="1942560" y="5181480"/>
            <a:ext cx="6688080" cy="729360"/>
          </a:xfrm>
          <a:prstGeom prst="rect">
            <a:avLst/>
          </a:prstGeom>
          <a:noFill/>
          <a:ln w="0">
            <a:noFill/>
          </a:ln>
        </p:spPr>
        <p:txBody>
          <a:bodyPr lIns="91440" rIns="91440" tIns="45720" bIns="45720" anchor="t">
            <a:normAutofit/>
          </a:bodyPr>
          <a:p>
            <a:pPr indent="0" defTabSz="457200">
              <a:lnSpc>
                <a:spcPct val="100000"/>
              </a:lnSpc>
              <a:spcBef>
                <a:spcPts val="1001"/>
              </a:spcBef>
              <a:buNone/>
              <a:tabLst>
                <a:tab algn="l" pos="0"/>
              </a:tabLst>
            </a:pPr>
            <a:r>
              <a:rPr b="0" lang="it-IT" sz="1800" spc="-1" strike="noStrike">
                <a:solidFill>
                  <a:schemeClr val="dk1">
                    <a:lumMod val="65000"/>
                    <a:lumOff val="35000"/>
                  </a:schemeClr>
                </a:solidFill>
                <a:latin typeface="Century Gothic"/>
              </a:rPr>
              <a:t>Fare clic per modificare gli stili del testo dello schema</a:t>
            </a:r>
            <a:endParaRPr b="0" lang="en-US" sz="1800" spc="-1" strike="noStrike">
              <a:solidFill>
                <a:schemeClr val="dk1">
                  <a:lumMod val="75000"/>
                  <a:lumOff val="25000"/>
                </a:schemeClr>
              </a:solidFill>
              <a:latin typeface="Century Gothic"/>
            </a:endParaRPr>
          </a:p>
        </p:txBody>
      </p:sp>
      <p:sp>
        <p:nvSpPr>
          <p:cNvPr id="167" name="PlaceHolder 4"/>
          <p:cNvSpPr>
            <a:spLocks noGrp="1"/>
          </p:cNvSpPr>
          <p:nvPr>
            <p:ph type="dt" idx="13"/>
          </p:nvPr>
        </p:nvSpPr>
        <p:spPr>
          <a:xfrm>
            <a:off x="7772400" y="6135120"/>
            <a:ext cx="766080" cy="369720"/>
          </a:xfrm>
          <a:prstGeom prst="rect">
            <a:avLst/>
          </a:prstGeom>
          <a:noFill/>
          <a:ln w="0">
            <a:noFill/>
          </a:ln>
        </p:spPr>
        <p:txBody>
          <a:bodyPr lIns="91440" rIns="91440" tIns="45720" bIns="45720" anchor="ctr">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168" name="PlaceHolder 5"/>
          <p:cNvSpPr>
            <a:spLocks noGrp="1"/>
          </p:cNvSpPr>
          <p:nvPr>
            <p:ph type="ftr" idx="14"/>
          </p:nvPr>
        </p:nvSpPr>
        <p:spPr>
          <a:xfrm>
            <a:off x="1942560" y="6135840"/>
            <a:ext cx="5716080" cy="364680"/>
          </a:xfrm>
          <a:prstGeom prst="rect">
            <a:avLst/>
          </a:prstGeom>
          <a:noFill/>
          <a:ln w="0">
            <a:noFill/>
          </a:ln>
        </p:spPr>
        <p:txBody>
          <a:bodyPr lIns="91440" rIns="91440" tIns="45720" bIns="45720" anchor="ctr">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169" name="Freeform 11"/>
          <p:cNvSpPr/>
          <p:nvPr/>
        </p:nvSpPr>
        <p:spPr>
          <a:xfrm flipV="1">
            <a:off x="0" y="4910760"/>
            <a:ext cx="1357920" cy="507600"/>
          </a:xfrm>
          <a:custGeom>
            <a:avLst/>
            <a:gdLst>
              <a:gd name="textAreaLeft" fmla="*/ 0 w 1357920"/>
              <a:gd name="textAreaRight" fmla="*/ 1358280 w 1357920"/>
              <a:gd name="textAreaTop" fmla="*/ 360 h 507600"/>
              <a:gd name="textAreaBottom" fmla="*/ 508320 h 507600"/>
            </a:gdLst>
            <a:ahLst/>
            <a:rect l="textAreaLeft" t="textAreaTop" r="textAreaRight" b="textAreaBottom"/>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70" name="PlaceHolder 6"/>
          <p:cNvSpPr>
            <a:spLocks noGrp="1"/>
          </p:cNvSpPr>
          <p:nvPr>
            <p:ph type="sldNum" idx="15"/>
          </p:nvPr>
        </p:nvSpPr>
        <p:spPr>
          <a:xfrm>
            <a:off x="511200" y="4983120"/>
            <a:ext cx="584640" cy="364680"/>
          </a:xfrm>
          <a:prstGeom prst="rect">
            <a:avLst/>
          </a:prstGeom>
          <a:noFill/>
          <a:ln w="0">
            <a:noFill/>
          </a:ln>
        </p:spPr>
        <p:txBody>
          <a:bodyPr lIns="91440" rIns="91440" tIns="45720" bIns="45720" anchor="ctr">
            <a:noAutofit/>
          </a:bodyPr>
          <a:lstStyle>
            <a:lvl1pPr indent="0" algn="r" defTabSz="457200">
              <a:lnSpc>
                <a:spcPct val="100000"/>
              </a:lnSpc>
              <a:buNone/>
              <a:defRPr b="0" lang="it-IT" sz="2000" spc="-1" strike="noStrike">
                <a:solidFill>
                  <a:srgbClr val="feffff"/>
                </a:solidFill>
                <a:latin typeface="Century Gothic"/>
              </a:defRPr>
            </a:lvl1pPr>
          </a:lstStyle>
          <a:p>
            <a:pPr indent="0" algn="r" defTabSz="457200">
              <a:lnSpc>
                <a:spcPct val="100000"/>
              </a:lnSpc>
              <a:buNone/>
            </a:pPr>
            <a:fld id="{8EBE5CD2-3265-4B27-A114-73796F9B8AFB}" type="slidenum">
              <a:rPr b="0" lang="it-IT" sz="2000" spc="-1" strike="noStrike">
                <a:solidFill>
                  <a:srgbClr val="feffff"/>
                </a:solidFill>
                <a:latin typeface="Century Gothic"/>
              </a:rPr>
              <a:t>&lt;numero&gt;</a:t>
            </a:fld>
            <a:endParaRPr b="0" lang="it-IT" sz="2000" spc="-1" strike="noStrike">
              <a:solidFill>
                <a:srgbClr val="000000"/>
              </a:solidFill>
              <a:latin typeface="Times New Roman"/>
            </a:endParaRPr>
          </a:p>
        </p:txBody>
      </p:sp>
      <p:sp>
        <p:nvSpPr>
          <p:cNvPr id="171" name="TextBox 10"/>
          <p:cNvSpPr/>
          <p:nvPr/>
        </p:nvSpPr>
        <p:spPr>
          <a:xfrm>
            <a:off x="1808280" y="648000"/>
            <a:ext cx="456840" cy="584280"/>
          </a:xfrm>
          <a:prstGeom prst="rect">
            <a:avLst/>
          </a:prstGeom>
          <a:noFill/>
          <a:ln w="0">
            <a:noFill/>
          </a:ln>
        </p:spPr>
        <p:style>
          <a:lnRef idx="0"/>
          <a:fillRef idx="0"/>
          <a:effectRef idx="0"/>
          <a:fontRef idx="minor"/>
        </p:style>
        <p:txBody>
          <a:bodyPr anchor="ctr">
            <a:noAutofit/>
          </a:bodyPr>
          <a:p>
            <a:pPr defTabSz="457200">
              <a:lnSpc>
                <a:spcPct val="100000"/>
              </a:lnSpc>
            </a:pPr>
            <a:r>
              <a:rPr b="0" lang="en-US" sz="8000" spc="-1" strike="noStrike">
                <a:solidFill>
                  <a:schemeClr val="accent1"/>
                </a:solidFill>
                <a:latin typeface="Arial"/>
              </a:rPr>
              <a:t>“</a:t>
            </a:r>
            <a:endParaRPr b="0" lang="it-IT" sz="8000" spc="-1" strike="noStrike">
              <a:solidFill>
                <a:srgbClr val="000000"/>
              </a:solidFill>
              <a:latin typeface="Arial"/>
            </a:endParaRPr>
          </a:p>
        </p:txBody>
      </p:sp>
      <p:sp>
        <p:nvSpPr>
          <p:cNvPr id="172" name="TextBox 11"/>
          <p:cNvSpPr/>
          <p:nvPr/>
        </p:nvSpPr>
        <p:spPr>
          <a:xfrm>
            <a:off x="8169480" y="2905200"/>
            <a:ext cx="456840" cy="584280"/>
          </a:xfrm>
          <a:prstGeom prst="rect">
            <a:avLst/>
          </a:prstGeom>
          <a:noFill/>
          <a:ln w="0">
            <a:noFill/>
          </a:ln>
        </p:spPr>
        <p:style>
          <a:lnRef idx="0"/>
          <a:fillRef idx="0"/>
          <a:effectRef idx="0"/>
          <a:fontRef idx="minor"/>
        </p:style>
        <p:txBody>
          <a:bodyPr anchor="ctr">
            <a:noAutofit/>
          </a:bodyPr>
          <a:p>
            <a:pPr defTabSz="457200">
              <a:lnSpc>
                <a:spcPct val="100000"/>
              </a:lnSpc>
            </a:pPr>
            <a:r>
              <a:rPr b="0" lang="en-US" sz="8000" spc="-1" strike="noStrike">
                <a:solidFill>
                  <a:schemeClr val="accent1"/>
                </a:solidFill>
                <a:latin typeface="Arial"/>
              </a:rPr>
              <a:t>”</a:t>
            </a:r>
            <a:endParaRPr b="0" lang="it-IT" sz="8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57"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9ac3fd"/>
            </a:gs>
          </a:gsLst>
          <a:lin ang="5400000"/>
        </a:gradFill>
      </p:bgPr>
    </p:bg>
    <p:spTree>
      <p:nvGrpSpPr>
        <p:cNvPr id="1" name=""/>
        <p:cNvGrpSpPr/>
        <p:nvPr/>
      </p:nvGrpSpPr>
      <p:grpSpPr>
        <a:xfrm>
          <a:off x="0" y="0"/>
          <a:ext cx="0" cy="0"/>
          <a:chOff x="0" y="0"/>
          <a:chExt cx="0" cy="0"/>
        </a:xfrm>
      </p:grpSpPr>
      <p:grpSp>
        <p:nvGrpSpPr>
          <p:cNvPr id="173" name="Group 35"/>
          <p:cNvGrpSpPr/>
          <p:nvPr/>
        </p:nvGrpSpPr>
        <p:grpSpPr>
          <a:xfrm>
            <a:off x="0" y="228600"/>
            <a:ext cx="1980720" cy="6638400"/>
            <a:chOff x="0" y="228600"/>
            <a:chExt cx="1980720" cy="6638400"/>
          </a:xfrm>
        </p:grpSpPr>
        <p:sp>
          <p:nvSpPr>
            <p:cNvPr id="174" name="Freeform 11"/>
            <p:cNvSpPr/>
            <p:nvPr/>
          </p:nvSpPr>
          <p:spPr>
            <a:xfrm>
              <a:off x="0" y="2575080"/>
              <a:ext cx="69480" cy="625680"/>
            </a:xfrm>
            <a:custGeom>
              <a:avLst/>
              <a:gdLst>
                <a:gd name="textAreaLeft" fmla="*/ 0 w 69480"/>
                <a:gd name="textAreaRight" fmla="*/ 69840 w 69480"/>
                <a:gd name="textAreaTop" fmla="*/ 0 h 625680"/>
                <a:gd name="textAreaBottom" fmla="*/ 626040 h 62568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75" name="Freeform 12"/>
            <p:cNvSpPr/>
            <p:nvPr/>
          </p:nvSpPr>
          <p:spPr>
            <a:xfrm>
              <a:off x="89280" y="3156480"/>
              <a:ext cx="448920" cy="2322000"/>
            </a:xfrm>
            <a:custGeom>
              <a:avLst/>
              <a:gdLst>
                <a:gd name="textAreaLeft" fmla="*/ 0 w 448920"/>
                <a:gd name="textAreaRight" fmla="*/ 449280 w 448920"/>
                <a:gd name="textAreaTop" fmla="*/ 0 h 2322000"/>
                <a:gd name="textAreaBottom" fmla="*/ 2322360 h 232200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76" name="Freeform 13"/>
            <p:cNvSpPr/>
            <p:nvPr/>
          </p:nvSpPr>
          <p:spPr>
            <a:xfrm>
              <a:off x="560520" y="5447160"/>
              <a:ext cx="423000" cy="1419840"/>
            </a:xfrm>
            <a:custGeom>
              <a:avLst/>
              <a:gdLst>
                <a:gd name="textAreaLeft" fmla="*/ 0 w 423000"/>
                <a:gd name="textAreaRight" fmla="*/ 423360 w 423000"/>
                <a:gd name="textAreaTop" fmla="*/ 0 h 1419840"/>
                <a:gd name="textAreaBottom" fmla="*/ 1420200 h 141984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77" name="Freeform 14"/>
            <p:cNvSpPr/>
            <p:nvPr/>
          </p:nvSpPr>
          <p:spPr>
            <a:xfrm>
              <a:off x="666720" y="6503760"/>
              <a:ext cx="118800" cy="363240"/>
            </a:xfrm>
            <a:custGeom>
              <a:avLst/>
              <a:gdLst>
                <a:gd name="textAreaLeft" fmla="*/ 0 w 118800"/>
                <a:gd name="textAreaRight" fmla="*/ 119160 w 118800"/>
                <a:gd name="textAreaTop" fmla="*/ 0 h 363240"/>
                <a:gd name="textAreaBottom" fmla="*/ 363600 h 36324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78" name="Freeform 15"/>
            <p:cNvSpPr/>
            <p:nvPr/>
          </p:nvSpPr>
          <p:spPr>
            <a:xfrm>
              <a:off x="69840" y="3201120"/>
              <a:ext cx="570600" cy="3328200"/>
            </a:xfrm>
            <a:custGeom>
              <a:avLst/>
              <a:gdLst>
                <a:gd name="textAreaLeft" fmla="*/ 0 w 570600"/>
                <a:gd name="textAreaRight" fmla="*/ 570960 w 570600"/>
                <a:gd name="textAreaTop" fmla="*/ 0 h 3328200"/>
                <a:gd name="textAreaBottom" fmla="*/ 3328560 h 332820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79" name="Freeform 16"/>
            <p:cNvSpPr/>
            <p:nvPr/>
          </p:nvSpPr>
          <p:spPr>
            <a:xfrm>
              <a:off x="15480" y="228600"/>
              <a:ext cx="73440" cy="2927520"/>
            </a:xfrm>
            <a:custGeom>
              <a:avLst/>
              <a:gdLst>
                <a:gd name="textAreaLeft" fmla="*/ 0 w 73440"/>
                <a:gd name="textAreaRight" fmla="*/ 73800 w 73440"/>
                <a:gd name="textAreaTop" fmla="*/ 0 h 2927520"/>
                <a:gd name="textAreaBottom" fmla="*/ 2927880 h 292752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80" name="Freeform 17"/>
            <p:cNvSpPr/>
            <p:nvPr/>
          </p:nvSpPr>
          <p:spPr>
            <a:xfrm>
              <a:off x="54360" y="2944080"/>
              <a:ext cx="54000" cy="493560"/>
            </a:xfrm>
            <a:custGeom>
              <a:avLst/>
              <a:gdLst>
                <a:gd name="textAreaLeft" fmla="*/ 0 w 54000"/>
                <a:gd name="textAreaRight" fmla="*/ 54360 w 54000"/>
                <a:gd name="textAreaTop" fmla="*/ 0 h 493560"/>
                <a:gd name="textAreaBottom" fmla="*/ 493920 h 49356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81" name="Freeform 18"/>
            <p:cNvSpPr/>
            <p:nvPr/>
          </p:nvSpPr>
          <p:spPr>
            <a:xfrm>
              <a:off x="534960" y="5478840"/>
              <a:ext cx="131760" cy="1024560"/>
            </a:xfrm>
            <a:custGeom>
              <a:avLst/>
              <a:gdLst>
                <a:gd name="textAreaLeft" fmla="*/ 0 w 131760"/>
                <a:gd name="textAreaRight" fmla="*/ 132120 w 131760"/>
                <a:gd name="textAreaTop" fmla="*/ 0 h 1024560"/>
                <a:gd name="textAreaBottom" fmla="*/ 1024920 h 102456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82" name="Freeform 19"/>
            <p:cNvSpPr/>
            <p:nvPr/>
          </p:nvSpPr>
          <p:spPr>
            <a:xfrm>
              <a:off x="538560" y="1398960"/>
              <a:ext cx="1442160" cy="4047840"/>
            </a:xfrm>
            <a:custGeom>
              <a:avLst/>
              <a:gdLst>
                <a:gd name="textAreaLeft" fmla="*/ 0 w 1442160"/>
                <a:gd name="textAreaRight" fmla="*/ 1442520 w 1442160"/>
                <a:gd name="textAreaTop" fmla="*/ 0 h 4047840"/>
                <a:gd name="textAreaBottom" fmla="*/ 4048200 h 404784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83" name="Freeform 20"/>
            <p:cNvSpPr/>
            <p:nvPr/>
          </p:nvSpPr>
          <p:spPr>
            <a:xfrm>
              <a:off x="640800" y="6530040"/>
              <a:ext cx="112320" cy="336960"/>
            </a:xfrm>
            <a:custGeom>
              <a:avLst/>
              <a:gdLst>
                <a:gd name="textAreaLeft" fmla="*/ 0 w 112320"/>
                <a:gd name="textAreaRight" fmla="*/ 112680 w 112320"/>
                <a:gd name="textAreaTop" fmla="*/ 0 h 336960"/>
                <a:gd name="textAreaBottom" fmla="*/ 337320 h 33696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84" name="Freeform 21"/>
            <p:cNvSpPr/>
            <p:nvPr/>
          </p:nvSpPr>
          <p:spPr>
            <a:xfrm>
              <a:off x="534960" y="5359320"/>
              <a:ext cx="25560" cy="221400"/>
            </a:xfrm>
            <a:custGeom>
              <a:avLst/>
              <a:gdLst>
                <a:gd name="textAreaLeft" fmla="*/ 0 w 25560"/>
                <a:gd name="textAreaRight" fmla="*/ 25920 w 25560"/>
                <a:gd name="textAreaTop" fmla="*/ 0 h 221400"/>
                <a:gd name="textAreaBottom" fmla="*/ 221760 h 22140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85" name="Freeform 22"/>
            <p:cNvSpPr/>
            <p:nvPr/>
          </p:nvSpPr>
          <p:spPr>
            <a:xfrm>
              <a:off x="590400" y="6244560"/>
              <a:ext cx="165240" cy="622080"/>
            </a:xfrm>
            <a:custGeom>
              <a:avLst/>
              <a:gdLst>
                <a:gd name="textAreaLeft" fmla="*/ 0 w 165240"/>
                <a:gd name="textAreaRight" fmla="*/ 165600 w 165240"/>
                <a:gd name="textAreaTop" fmla="*/ 0 h 622080"/>
                <a:gd name="textAreaBottom" fmla="*/ 622440 h 62208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grpSp>
        <p:nvGrpSpPr>
          <p:cNvPr id="186" name="Group 48"/>
          <p:cNvGrpSpPr/>
          <p:nvPr/>
        </p:nvGrpSpPr>
        <p:grpSpPr>
          <a:xfrm>
            <a:off x="20520" y="720"/>
            <a:ext cx="1951920" cy="6852240"/>
            <a:chOff x="20520" y="720"/>
            <a:chExt cx="1951920" cy="6852240"/>
          </a:xfrm>
        </p:grpSpPr>
        <p:sp>
          <p:nvSpPr>
            <p:cNvPr id="187" name="Freeform 27"/>
            <p:cNvSpPr/>
            <p:nvPr/>
          </p:nvSpPr>
          <p:spPr>
            <a:xfrm>
              <a:off x="20520" y="720"/>
              <a:ext cx="409320" cy="4400640"/>
            </a:xfrm>
            <a:custGeom>
              <a:avLst/>
              <a:gdLst>
                <a:gd name="textAreaLeft" fmla="*/ 0 w 409320"/>
                <a:gd name="textAreaRight" fmla="*/ 409680 w 409320"/>
                <a:gd name="textAreaTop" fmla="*/ 0 h 4400640"/>
                <a:gd name="textAreaBottom" fmla="*/ 4401000 h 440064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88" name="Freeform 28"/>
            <p:cNvSpPr/>
            <p:nvPr/>
          </p:nvSpPr>
          <p:spPr>
            <a:xfrm>
              <a:off x="453600" y="4316400"/>
              <a:ext cx="350280" cy="1580400"/>
            </a:xfrm>
            <a:custGeom>
              <a:avLst/>
              <a:gdLst>
                <a:gd name="textAreaLeft" fmla="*/ 0 w 350280"/>
                <a:gd name="textAreaRight" fmla="*/ 350640 w 350280"/>
                <a:gd name="textAreaTop" fmla="*/ 0 h 1580400"/>
                <a:gd name="textAreaBottom" fmla="*/ 1580760 h 158040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89" name="Freeform 29"/>
            <p:cNvSpPr/>
            <p:nvPr/>
          </p:nvSpPr>
          <p:spPr>
            <a:xfrm>
              <a:off x="831600" y="5862600"/>
              <a:ext cx="356760" cy="990360"/>
            </a:xfrm>
            <a:custGeom>
              <a:avLst/>
              <a:gdLst>
                <a:gd name="textAreaLeft" fmla="*/ 0 w 356760"/>
                <a:gd name="textAreaRight" fmla="*/ 357120 w 356760"/>
                <a:gd name="textAreaTop" fmla="*/ 0 h 990360"/>
                <a:gd name="textAreaBottom" fmla="*/ 990720 h 99036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90" name="Freeform 30"/>
            <p:cNvSpPr/>
            <p:nvPr/>
          </p:nvSpPr>
          <p:spPr>
            <a:xfrm>
              <a:off x="429840" y="4364280"/>
              <a:ext cx="456840" cy="2235600"/>
            </a:xfrm>
            <a:custGeom>
              <a:avLst/>
              <a:gdLst>
                <a:gd name="textAreaLeft" fmla="*/ 0 w 456840"/>
                <a:gd name="textAreaRight" fmla="*/ 457200 w 456840"/>
                <a:gd name="textAreaTop" fmla="*/ 0 h 2235600"/>
                <a:gd name="textAreaBottom" fmla="*/ 2235960 h 223560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91" name="Freeform 31"/>
            <p:cNvSpPr/>
            <p:nvPr/>
          </p:nvSpPr>
          <p:spPr>
            <a:xfrm>
              <a:off x="385560" y="1289160"/>
              <a:ext cx="144000" cy="3026880"/>
            </a:xfrm>
            <a:custGeom>
              <a:avLst/>
              <a:gdLst>
                <a:gd name="textAreaLeft" fmla="*/ 0 w 144000"/>
                <a:gd name="textAreaRight" fmla="*/ 144360 w 144000"/>
                <a:gd name="textAreaTop" fmla="*/ 0 h 3026880"/>
                <a:gd name="textAreaBottom" fmla="*/ 3027240 h 302688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92" name="Freeform 32"/>
            <p:cNvSpPr/>
            <p:nvPr/>
          </p:nvSpPr>
          <p:spPr>
            <a:xfrm>
              <a:off x="918720" y="6571440"/>
              <a:ext cx="110880" cy="281160"/>
            </a:xfrm>
            <a:custGeom>
              <a:avLst/>
              <a:gdLst>
                <a:gd name="textAreaLeft" fmla="*/ 0 w 110880"/>
                <a:gd name="textAreaRight" fmla="*/ 111240 w 110880"/>
                <a:gd name="textAreaTop" fmla="*/ 0 h 281160"/>
                <a:gd name="textAreaBottom" fmla="*/ 281520 h 28116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93" name="Freeform 33"/>
            <p:cNvSpPr/>
            <p:nvPr/>
          </p:nvSpPr>
          <p:spPr>
            <a:xfrm>
              <a:off x="414000" y="4107600"/>
              <a:ext cx="68040" cy="511200"/>
            </a:xfrm>
            <a:custGeom>
              <a:avLst/>
              <a:gdLst>
                <a:gd name="textAreaLeft" fmla="*/ 0 w 68040"/>
                <a:gd name="textAreaRight" fmla="*/ 68400 w 68040"/>
                <a:gd name="textAreaTop" fmla="*/ 0 h 511200"/>
                <a:gd name="textAreaBottom" fmla="*/ 511560 h 51120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94" name="Freeform 34"/>
            <p:cNvSpPr/>
            <p:nvPr/>
          </p:nvSpPr>
          <p:spPr>
            <a:xfrm>
              <a:off x="804600" y="3145680"/>
              <a:ext cx="1167840" cy="2716560"/>
            </a:xfrm>
            <a:custGeom>
              <a:avLst/>
              <a:gdLst>
                <a:gd name="textAreaLeft" fmla="*/ 0 w 1167840"/>
                <a:gd name="textAreaRight" fmla="*/ 1168200 w 1167840"/>
                <a:gd name="textAreaTop" fmla="*/ 0 h 2716560"/>
                <a:gd name="textAreaBottom" fmla="*/ 2716920 h 271656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95" name="Freeform 35"/>
            <p:cNvSpPr/>
            <p:nvPr/>
          </p:nvSpPr>
          <p:spPr>
            <a:xfrm>
              <a:off x="887040" y="6600240"/>
              <a:ext cx="99720" cy="252720"/>
            </a:xfrm>
            <a:custGeom>
              <a:avLst/>
              <a:gdLst>
                <a:gd name="textAreaLeft" fmla="*/ 0 w 99720"/>
                <a:gd name="textAreaRight" fmla="*/ 100080 w 99720"/>
                <a:gd name="textAreaTop" fmla="*/ 0 h 252720"/>
                <a:gd name="textAreaBottom" fmla="*/ 253080 h 25272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96" name="Freeform 36"/>
            <p:cNvSpPr/>
            <p:nvPr/>
          </p:nvSpPr>
          <p:spPr>
            <a:xfrm>
              <a:off x="804600" y="5897160"/>
              <a:ext cx="113760" cy="673920"/>
            </a:xfrm>
            <a:custGeom>
              <a:avLst/>
              <a:gdLst>
                <a:gd name="textAreaLeft" fmla="*/ 0 w 113760"/>
                <a:gd name="textAreaRight" fmla="*/ 114120 w 113760"/>
                <a:gd name="textAreaTop" fmla="*/ 0 h 673920"/>
                <a:gd name="textAreaBottom" fmla="*/ 674280 h 67392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97" name="Freeform 37"/>
            <p:cNvSpPr/>
            <p:nvPr/>
          </p:nvSpPr>
          <p:spPr>
            <a:xfrm>
              <a:off x="804600" y="5772600"/>
              <a:ext cx="31320" cy="227520"/>
            </a:xfrm>
            <a:custGeom>
              <a:avLst/>
              <a:gdLst>
                <a:gd name="textAreaLeft" fmla="*/ 0 w 31320"/>
                <a:gd name="textAreaRight" fmla="*/ 31680 w 31320"/>
                <a:gd name="textAreaTop" fmla="*/ 0 h 227520"/>
                <a:gd name="textAreaBottom" fmla="*/ 227880 h 22752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98" name="Freeform 38"/>
            <p:cNvSpPr/>
            <p:nvPr/>
          </p:nvSpPr>
          <p:spPr>
            <a:xfrm>
              <a:off x="831600" y="6322680"/>
              <a:ext cx="174240" cy="530280"/>
            </a:xfrm>
            <a:custGeom>
              <a:avLst/>
              <a:gdLst>
                <a:gd name="textAreaLeft" fmla="*/ 0 w 174240"/>
                <a:gd name="textAreaRight" fmla="*/ 174600 w 174240"/>
                <a:gd name="textAreaTop" fmla="*/ 0 h 530280"/>
                <a:gd name="textAreaBottom" fmla="*/ 530640 h 53028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sp>
        <p:nvSpPr>
          <p:cNvPr id="199" name="Rectangle 61"/>
          <p:cNvSpPr/>
          <p:nvPr/>
        </p:nvSpPr>
        <p:spPr>
          <a:xfrm>
            <a:off x="0" y="0"/>
            <a:ext cx="182520" cy="685764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sp>
        <p:nvSpPr>
          <p:cNvPr id="200" name="PlaceHolder 1"/>
          <p:cNvSpPr>
            <a:spLocks noGrp="1"/>
          </p:cNvSpPr>
          <p:nvPr>
            <p:ph type="title"/>
          </p:nvPr>
        </p:nvSpPr>
        <p:spPr>
          <a:xfrm>
            <a:off x="1942560" y="627480"/>
            <a:ext cx="6591600" cy="2879640"/>
          </a:xfrm>
          <a:prstGeom prst="rect">
            <a:avLst/>
          </a:prstGeom>
          <a:noFill/>
          <a:ln w="0">
            <a:noFill/>
          </a:ln>
        </p:spPr>
        <p:txBody>
          <a:bodyPr lIns="91440" rIns="91440" tIns="45720" bIns="45720" anchor="ctr">
            <a:normAutofit/>
          </a:bodyPr>
          <a:p>
            <a:pPr indent="0" defTabSz="457200">
              <a:lnSpc>
                <a:spcPct val="100000"/>
              </a:lnSpc>
              <a:buNone/>
            </a:pPr>
            <a:r>
              <a:rPr b="0" lang="it-IT" sz="4800" spc="-1" strike="noStrike">
                <a:solidFill>
                  <a:schemeClr val="accent2">
                    <a:lumMod val="75000"/>
                  </a:schemeClr>
                </a:solidFill>
                <a:latin typeface="Century Gothic"/>
              </a:rPr>
              <a:t>Fare clic per modificare lo stile del titolo dello schema</a:t>
            </a:r>
            <a:endParaRPr b="0" lang="en-US" sz="4800" spc="-1" strike="noStrike">
              <a:solidFill>
                <a:schemeClr val="dk1"/>
              </a:solidFill>
              <a:latin typeface="Century Gothic"/>
            </a:endParaRPr>
          </a:p>
        </p:txBody>
      </p:sp>
      <p:sp>
        <p:nvSpPr>
          <p:cNvPr id="201" name="PlaceHolder 2"/>
          <p:cNvSpPr>
            <a:spLocks noGrp="1"/>
          </p:cNvSpPr>
          <p:nvPr>
            <p:ph type="body"/>
          </p:nvPr>
        </p:nvSpPr>
        <p:spPr>
          <a:xfrm>
            <a:off x="1942560" y="4343400"/>
            <a:ext cx="6591600" cy="837720"/>
          </a:xfrm>
          <a:prstGeom prst="rect">
            <a:avLst/>
          </a:prstGeom>
          <a:noFill/>
          <a:ln w="0">
            <a:noFill/>
          </a:ln>
        </p:spPr>
        <p:txBody>
          <a:bodyPr lIns="91440" rIns="91440" tIns="45720" bIns="45720" anchor="b">
            <a:noAutofit/>
          </a:bodyPr>
          <a:p>
            <a:pPr indent="0" defTabSz="457200">
              <a:lnSpc>
                <a:spcPct val="100000"/>
              </a:lnSpc>
              <a:spcBef>
                <a:spcPts val="1001"/>
              </a:spcBef>
              <a:buNone/>
              <a:tabLst>
                <a:tab algn="l" pos="0"/>
              </a:tabLst>
            </a:pPr>
            <a:r>
              <a:rPr b="0" lang="it-IT" sz="2400" spc="-1" strike="noStrike">
                <a:solidFill>
                  <a:schemeClr val="accent1"/>
                </a:solidFill>
                <a:latin typeface="Century Gothic"/>
              </a:rPr>
              <a:t>Fare clic per modificare gli stili del testo dello schema</a:t>
            </a:r>
            <a:endParaRPr b="0" lang="en-US" sz="2400" spc="-1" strike="noStrike">
              <a:solidFill>
                <a:schemeClr val="dk1">
                  <a:lumMod val="75000"/>
                  <a:lumOff val="25000"/>
                </a:schemeClr>
              </a:solidFill>
              <a:latin typeface="Century Gothic"/>
            </a:endParaRPr>
          </a:p>
        </p:txBody>
      </p:sp>
      <p:sp>
        <p:nvSpPr>
          <p:cNvPr id="202" name="PlaceHolder 3"/>
          <p:cNvSpPr>
            <a:spLocks noGrp="1"/>
          </p:cNvSpPr>
          <p:nvPr>
            <p:ph type="body"/>
          </p:nvPr>
        </p:nvSpPr>
        <p:spPr>
          <a:xfrm>
            <a:off x="1942560" y="5181480"/>
            <a:ext cx="6591600" cy="729360"/>
          </a:xfrm>
          <a:prstGeom prst="rect">
            <a:avLst/>
          </a:prstGeom>
          <a:noFill/>
          <a:ln w="0">
            <a:noFill/>
          </a:ln>
        </p:spPr>
        <p:txBody>
          <a:bodyPr lIns="91440" rIns="91440" tIns="45720" bIns="45720" anchor="t">
            <a:normAutofit/>
          </a:bodyPr>
          <a:p>
            <a:pPr indent="0" defTabSz="457200">
              <a:lnSpc>
                <a:spcPct val="100000"/>
              </a:lnSpc>
              <a:spcBef>
                <a:spcPts val="1001"/>
              </a:spcBef>
              <a:buNone/>
              <a:tabLst>
                <a:tab algn="l" pos="0"/>
              </a:tabLst>
            </a:pPr>
            <a:r>
              <a:rPr b="0" lang="it-IT" sz="1800" spc="-1" strike="noStrike">
                <a:solidFill>
                  <a:schemeClr val="dk1">
                    <a:lumMod val="65000"/>
                    <a:lumOff val="35000"/>
                  </a:schemeClr>
                </a:solidFill>
                <a:latin typeface="Century Gothic"/>
              </a:rPr>
              <a:t>Fare clic per modificare gli stili del testo dello schema</a:t>
            </a:r>
            <a:endParaRPr b="0" lang="en-US" sz="1800" spc="-1" strike="noStrike">
              <a:solidFill>
                <a:schemeClr val="dk1">
                  <a:lumMod val="75000"/>
                  <a:lumOff val="25000"/>
                </a:schemeClr>
              </a:solidFill>
              <a:latin typeface="Century Gothic"/>
            </a:endParaRPr>
          </a:p>
        </p:txBody>
      </p:sp>
      <p:sp>
        <p:nvSpPr>
          <p:cNvPr id="203" name="PlaceHolder 4"/>
          <p:cNvSpPr>
            <a:spLocks noGrp="1"/>
          </p:cNvSpPr>
          <p:nvPr>
            <p:ph type="dt" idx="16"/>
          </p:nvPr>
        </p:nvSpPr>
        <p:spPr>
          <a:xfrm>
            <a:off x="7772400" y="6135120"/>
            <a:ext cx="766080" cy="369720"/>
          </a:xfrm>
          <a:prstGeom prst="rect">
            <a:avLst/>
          </a:prstGeom>
          <a:noFill/>
          <a:ln w="0">
            <a:noFill/>
          </a:ln>
        </p:spPr>
        <p:txBody>
          <a:bodyPr lIns="91440" rIns="91440" tIns="45720" bIns="45720" anchor="ctr">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204" name="PlaceHolder 5"/>
          <p:cNvSpPr>
            <a:spLocks noGrp="1"/>
          </p:cNvSpPr>
          <p:nvPr>
            <p:ph type="ftr" idx="17"/>
          </p:nvPr>
        </p:nvSpPr>
        <p:spPr>
          <a:xfrm>
            <a:off x="1942560" y="6135840"/>
            <a:ext cx="5716080" cy="364680"/>
          </a:xfrm>
          <a:prstGeom prst="rect">
            <a:avLst/>
          </a:prstGeom>
          <a:noFill/>
          <a:ln w="0">
            <a:noFill/>
          </a:ln>
        </p:spPr>
        <p:txBody>
          <a:bodyPr lIns="91440" rIns="91440" tIns="45720" bIns="45720" anchor="ctr">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205" name="Freeform 11"/>
          <p:cNvSpPr/>
          <p:nvPr/>
        </p:nvSpPr>
        <p:spPr>
          <a:xfrm flipV="1">
            <a:off x="0" y="4910760"/>
            <a:ext cx="1357920" cy="507600"/>
          </a:xfrm>
          <a:custGeom>
            <a:avLst/>
            <a:gdLst>
              <a:gd name="textAreaLeft" fmla="*/ 0 w 1357920"/>
              <a:gd name="textAreaRight" fmla="*/ 1358280 w 1357920"/>
              <a:gd name="textAreaTop" fmla="*/ 360 h 507600"/>
              <a:gd name="textAreaBottom" fmla="*/ 508320 h 507600"/>
            </a:gdLst>
            <a:ahLst/>
            <a:rect l="textAreaLeft" t="textAreaTop" r="textAreaRight" b="textAreaBottom"/>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06" name="PlaceHolder 6"/>
          <p:cNvSpPr>
            <a:spLocks noGrp="1"/>
          </p:cNvSpPr>
          <p:nvPr>
            <p:ph type="sldNum" idx="18"/>
          </p:nvPr>
        </p:nvSpPr>
        <p:spPr>
          <a:xfrm>
            <a:off x="511200" y="4983120"/>
            <a:ext cx="584640" cy="364680"/>
          </a:xfrm>
          <a:prstGeom prst="rect">
            <a:avLst/>
          </a:prstGeom>
          <a:noFill/>
          <a:ln w="0">
            <a:noFill/>
          </a:ln>
        </p:spPr>
        <p:txBody>
          <a:bodyPr lIns="91440" rIns="91440" tIns="45720" bIns="45720" anchor="ctr">
            <a:noAutofit/>
          </a:bodyPr>
          <a:lstStyle>
            <a:lvl1pPr indent="0" algn="r" defTabSz="457200">
              <a:lnSpc>
                <a:spcPct val="100000"/>
              </a:lnSpc>
              <a:buNone/>
              <a:defRPr b="0" lang="it-IT" sz="2000" spc="-1" strike="noStrike">
                <a:solidFill>
                  <a:srgbClr val="feffff"/>
                </a:solidFill>
                <a:latin typeface="Century Gothic"/>
              </a:defRPr>
            </a:lvl1pPr>
          </a:lstStyle>
          <a:p>
            <a:pPr indent="0" algn="r" defTabSz="457200">
              <a:lnSpc>
                <a:spcPct val="100000"/>
              </a:lnSpc>
              <a:buNone/>
            </a:pPr>
            <a:fld id="{634E0EB1-17F9-4112-9DA5-32477CC047C9}" type="slidenum">
              <a:rPr b="0" lang="it-IT" sz="2000" spc="-1" strike="noStrike">
                <a:solidFill>
                  <a:srgbClr val="feffff"/>
                </a:solidFill>
                <a:latin typeface="Century Gothic"/>
              </a:rPr>
              <a:t>&lt;numero&gt;</a:t>
            </a:fld>
            <a:endParaRPr b="0" lang="it-IT"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9"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9ac3fd"/>
            </a:gs>
          </a:gsLst>
          <a:lin ang="5400000"/>
        </a:gradFill>
      </p:bgPr>
    </p:bg>
    <p:spTree>
      <p:nvGrpSpPr>
        <p:cNvPr id="1" name=""/>
        <p:cNvGrpSpPr/>
        <p:nvPr/>
      </p:nvGrpSpPr>
      <p:grpSpPr>
        <a:xfrm>
          <a:off x="0" y="0"/>
          <a:ext cx="0" cy="0"/>
          <a:chOff x="0" y="0"/>
          <a:chExt cx="0" cy="0"/>
        </a:xfrm>
      </p:grpSpPr>
      <p:grpSp>
        <p:nvGrpSpPr>
          <p:cNvPr id="207" name="Group 35"/>
          <p:cNvGrpSpPr/>
          <p:nvPr/>
        </p:nvGrpSpPr>
        <p:grpSpPr>
          <a:xfrm>
            <a:off x="0" y="228600"/>
            <a:ext cx="1980720" cy="6638400"/>
            <a:chOff x="0" y="228600"/>
            <a:chExt cx="1980720" cy="6638400"/>
          </a:xfrm>
        </p:grpSpPr>
        <p:sp>
          <p:nvSpPr>
            <p:cNvPr id="208" name="Freeform 11"/>
            <p:cNvSpPr/>
            <p:nvPr/>
          </p:nvSpPr>
          <p:spPr>
            <a:xfrm>
              <a:off x="0" y="2575080"/>
              <a:ext cx="69480" cy="625680"/>
            </a:xfrm>
            <a:custGeom>
              <a:avLst/>
              <a:gdLst>
                <a:gd name="textAreaLeft" fmla="*/ 0 w 69480"/>
                <a:gd name="textAreaRight" fmla="*/ 69840 w 69480"/>
                <a:gd name="textAreaTop" fmla="*/ 0 h 625680"/>
                <a:gd name="textAreaBottom" fmla="*/ 626040 h 62568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09" name="Freeform 12"/>
            <p:cNvSpPr/>
            <p:nvPr/>
          </p:nvSpPr>
          <p:spPr>
            <a:xfrm>
              <a:off x="89280" y="3156480"/>
              <a:ext cx="448920" cy="2322000"/>
            </a:xfrm>
            <a:custGeom>
              <a:avLst/>
              <a:gdLst>
                <a:gd name="textAreaLeft" fmla="*/ 0 w 448920"/>
                <a:gd name="textAreaRight" fmla="*/ 449280 w 448920"/>
                <a:gd name="textAreaTop" fmla="*/ 0 h 2322000"/>
                <a:gd name="textAreaBottom" fmla="*/ 2322360 h 232200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10" name="Freeform 13"/>
            <p:cNvSpPr/>
            <p:nvPr/>
          </p:nvSpPr>
          <p:spPr>
            <a:xfrm>
              <a:off x="560520" y="5447160"/>
              <a:ext cx="423000" cy="1419840"/>
            </a:xfrm>
            <a:custGeom>
              <a:avLst/>
              <a:gdLst>
                <a:gd name="textAreaLeft" fmla="*/ 0 w 423000"/>
                <a:gd name="textAreaRight" fmla="*/ 423360 w 423000"/>
                <a:gd name="textAreaTop" fmla="*/ 0 h 1419840"/>
                <a:gd name="textAreaBottom" fmla="*/ 1420200 h 141984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11" name="Freeform 14"/>
            <p:cNvSpPr/>
            <p:nvPr/>
          </p:nvSpPr>
          <p:spPr>
            <a:xfrm>
              <a:off x="666720" y="6503760"/>
              <a:ext cx="118800" cy="363240"/>
            </a:xfrm>
            <a:custGeom>
              <a:avLst/>
              <a:gdLst>
                <a:gd name="textAreaLeft" fmla="*/ 0 w 118800"/>
                <a:gd name="textAreaRight" fmla="*/ 119160 w 118800"/>
                <a:gd name="textAreaTop" fmla="*/ 0 h 363240"/>
                <a:gd name="textAreaBottom" fmla="*/ 363600 h 36324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12" name="Freeform 15"/>
            <p:cNvSpPr/>
            <p:nvPr/>
          </p:nvSpPr>
          <p:spPr>
            <a:xfrm>
              <a:off x="69840" y="3201120"/>
              <a:ext cx="570600" cy="3328200"/>
            </a:xfrm>
            <a:custGeom>
              <a:avLst/>
              <a:gdLst>
                <a:gd name="textAreaLeft" fmla="*/ 0 w 570600"/>
                <a:gd name="textAreaRight" fmla="*/ 570960 w 570600"/>
                <a:gd name="textAreaTop" fmla="*/ 0 h 3328200"/>
                <a:gd name="textAreaBottom" fmla="*/ 3328560 h 332820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13" name="Freeform 16"/>
            <p:cNvSpPr/>
            <p:nvPr/>
          </p:nvSpPr>
          <p:spPr>
            <a:xfrm>
              <a:off x="15480" y="228600"/>
              <a:ext cx="73440" cy="2927520"/>
            </a:xfrm>
            <a:custGeom>
              <a:avLst/>
              <a:gdLst>
                <a:gd name="textAreaLeft" fmla="*/ 0 w 73440"/>
                <a:gd name="textAreaRight" fmla="*/ 73800 w 73440"/>
                <a:gd name="textAreaTop" fmla="*/ 0 h 2927520"/>
                <a:gd name="textAreaBottom" fmla="*/ 2927880 h 292752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14" name="Freeform 17"/>
            <p:cNvSpPr/>
            <p:nvPr/>
          </p:nvSpPr>
          <p:spPr>
            <a:xfrm>
              <a:off x="54360" y="2944080"/>
              <a:ext cx="54000" cy="493560"/>
            </a:xfrm>
            <a:custGeom>
              <a:avLst/>
              <a:gdLst>
                <a:gd name="textAreaLeft" fmla="*/ 0 w 54000"/>
                <a:gd name="textAreaRight" fmla="*/ 54360 w 54000"/>
                <a:gd name="textAreaTop" fmla="*/ 0 h 493560"/>
                <a:gd name="textAreaBottom" fmla="*/ 493920 h 49356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15" name="Freeform 18"/>
            <p:cNvSpPr/>
            <p:nvPr/>
          </p:nvSpPr>
          <p:spPr>
            <a:xfrm>
              <a:off x="534960" y="5478840"/>
              <a:ext cx="131760" cy="1024560"/>
            </a:xfrm>
            <a:custGeom>
              <a:avLst/>
              <a:gdLst>
                <a:gd name="textAreaLeft" fmla="*/ 0 w 131760"/>
                <a:gd name="textAreaRight" fmla="*/ 132120 w 131760"/>
                <a:gd name="textAreaTop" fmla="*/ 0 h 1024560"/>
                <a:gd name="textAreaBottom" fmla="*/ 1024920 h 102456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16" name="Freeform 19"/>
            <p:cNvSpPr/>
            <p:nvPr/>
          </p:nvSpPr>
          <p:spPr>
            <a:xfrm>
              <a:off x="538560" y="1398960"/>
              <a:ext cx="1442160" cy="4047840"/>
            </a:xfrm>
            <a:custGeom>
              <a:avLst/>
              <a:gdLst>
                <a:gd name="textAreaLeft" fmla="*/ 0 w 1442160"/>
                <a:gd name="textAreaRight" fmla="*/ 1442520 w 1442160"/>
                <a:gd name="textAreaTop" fmla="*/ 0 h 4047840"/>
                <a:gd name="textAreaBottom" fmla="*/ 4048200 h 404784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17" name="Freeform 20"/>
            <p:cNvSpPr/>
            <p:nvPr/>
          </p:nvSpPr>
          <p:spPr>
            <a:xfrm>
              <a:off x="640800" y="6530040"/>
              <a:ext cx="112320" cy="336960"/>
            </a:xfrm>
            <a:custGeom>
              <a:avLst/>
              <a:gdLst>
                <a:gd name="textAreaLeft" fmla="*/ 0 w 112320"/>
                <a:gd name="textAreaRight" fmla="*/ 112680 w 112320"/>
                <a:gd name="textAreaTop" fmla="*/ 0 h 336960"/>
                <a:gd name="textAreaBottom" fmla="*/ 337320 h 33696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18" name="Freeform 21"/>
            <p:cNvSpPr/>
            <p:nvPr/>
          </p:nvSpPr>
          <p:spPr>
            <a:xfrm>
              <a:off x="534960" y="5359320"/>
              <a:ext cx="25560" cy="221400"/>
            </a:xfrm>
            <a:custGeom>
              <a:avLst/>
              <a:gdLst>
                <a:gd name="textAreaLeft" fmla="*/ 0 w 25560"/>
                <a:gd name="textAreaRight" fmla="*/ 25920 w 25560"/>
                <a:gd name="textAreaTop" fmla="*/ 0 h 221400"/>
                <a:gd name="textAreaBottom" fmla="*/ 221760 h 22140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19" name="Freeform 22"/>
            <p:cNvSpPr/>
            <p:nvPr/>
          </p:nvSpPr>
          <p:spPr>
            <a:xfrm>
              <a:off x="590400" y="6244560"/>
              <a:ext cx="165240" cy="622080"/>
            </a:xfrm>
            <a:custGeom>
              <a:avLst/>
              <a:gdLst>
                <a:gd name="textAreaLeft" fmla="*/ 0 w 165240"/>
                <a:gd name="textAreaRight" fmla="*/ 165600 w 165240"/>
                <a:gd name="textAreaTop" fmla="*/ 0 h 622080"/>
                <a:gd name="textAreaBottom" fmla="*/ 622440 h 62208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grpSp>
        <p:nvGrpSpPr>
          <p:cNvPr id="220" name="Group 48"/>
          <p:cNvGrpSpPr/>
          <p:nvPr/>
        </p:nvGrpSpPr>
        <p:grpSpPr>
          <a:xfrm>
            <a:off x="20520" y="720"/>
            <a:ext cx="1951920" cy="6852240"/>
            <a:chOff x="20520" y="720"/>
            <a:chExt cx="1951920" cy="6852240"/>
          </a:xfrm>
        </p:grpSpPr>
        <p:sp>
          <p:nvSpPr>
            <p:cNvPr id="221" name="Freeform 27"/>
            <p:cNvSpPr/>
            <p:nvPr/>
          </p:nvSpPr>
          <p:spPr>
            <a:xfrm>
              <a:off x="20520" y="720"/>
              <a:ext cx="409320" cy="4400640"/>
            </a:xfrm>
            <a:custGeom>
              <a:avLst/>
              <a:gdLst>
                <a:gd name="textAreaLeft" fmla="*/ 0 w 409320"/>
                <a:gd name="textAreaRight" fmla="*/ 409680 w 409320"/>
                <a:gd name="textAreaTop" fmla="*/ 0 h 4400640"/>
                <a:gd name="textAreaBottom" fmla="*/ 4401000 h 440064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22" name="Freeform 28"/>
            <p:cNvSpPr/>
            <p:nvPr/>
          </p:nvSpPr>
          <p:spPr>
            <a:xfrm>
              <a:off x="453600" y="4316400"/>
              <a:ext cx="350280" cy="1580400"/>
            </a:xfrm>
            <a:custGeom>
              <a:avLst/>
              <a:gdLst>
                <a:gd name="textAreaLeft" fmla="*/ 0 w 350280"/>
                <a:gd name="textAreaRight" fmla="*/ 350640 w 350280"/>
                <a:gd name="textAreaTop" fmla="*/ 0 h 1580400"/>
                <a:gd name="textAreaBottom" fmla="*/ 1580760 h 158040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23" name="Freeform 29"/>
            <p:cNvSpPr/>
            <p:nvPr/>
          </p:nvSpPr>
          <p:spPr>
            <a:xfrm>
              <a:off x="831600" y="5862600"/>
              <a:ext cx="356760" cy="990360"/>
            </a:xfrm>
            <a:custGeom>
              <a:avLst/>
              <a:gdLst>
                <a:gd name="textAreaLeft" fmla="*/ 0 w 356760"/>
                <a:gd name="textAreaRight" fmla="*/ 357120 w 356760"/>
                <a:gd name="textAreaTop" fmla="*/ 0 h 990360"/>
                <a:gd name="textAreaBottom" fmla="*/ 990720 h 99036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24" name="Freeform 30"/>
            <p:cNvSpPr/>
            <p:nvPr/>
          </p:nvSpPr>
          <p:spPr>
            <a:xfrm>
              <a:off x="429840" y="4364280"/>
              <a:ext cx="456840" cy="2235600"/>
            </a:xfrm>
            <a:custGeom>
              <a:avLst/>
              <a:gdLst>
                <a:gd name="textAreaLeft" fmla="*/ 0 w 456840"/>
                <a:gd name="textAreaRight" fmla="*/ 457200 w 456840"/>
                <a:gd name="textAreaTop" fmla="*/ 0 h 2235600"/>
                <a:gd name="textAreaBottom" fmla="*/ 2235960 h 223560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25" name="Freeform 31"/>
            <p:cNvSpPr/>
            <p:nvPr/>
          </p:nvSpPr>
          <p:spPr>
            <a:xfrm>
              <a:off x="385560" y="1289160"/>
              <a:ext cx="144000" cy="3026880"/>
            </a:xfrm>
            <a:custGeom>
              <a:avLst/>
              <a:gdLst>
                <a:gd name="textAreaLeft" fmla="*/ 0 w 144000"/>
                <a:gd name="textAreaRight" fmla="*/ 144360 w 144000"/>
                <a:gd name="textAreaTop" fmla="*/ 0 h 3026880"/>
                <a:gd name="textAreaBottom" fmla="*/ 3027240 h 302688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26" name="Freeform 32"/>
            <p:cNvSpPr/>
            <p:nvPr/>
          </p:nvSpPr>
          <p:spPr>
            <a:xfrm>
              <a:off x="918720" y="6571440"/>
              <a:ext cx="110880" cy="281160"/>
            </a:xfrm>
            <a:custGeom>
              <a:avLst/>
              <a:gdLst>
                <a:gd name="textAreaLeft" fmla="*/ 0 w 110880"/>
                <a:gd name="textAreaRight" fmla="*/ 111240 w 110880"/>
                <a:gd name="textAreaTop" fmla="*/ 0 h 281160"/>
                <a:gd name="textAreaBottom" fmla="*/ 281520 h 28116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27" name="Freeform 33"/>
            <p:cNvSpPr/>
            <p:nvPr/>
          </p:nvSpPr>
          <p:spPr>
            <a:xfrm>
              <a:off x="414000" y="4107600"/>
              <a:ext cx="68040" cy="511200"/>
            </a:xfrm>
            <a:custGeom>
              <a:avLst/>
              <a:gdLst>
                <a:gd name="textAreaLeft" fmla="*/ 0 w 68040"/>
                <a:gd name="textAreaRight" fmla="*/ 68400 w 68040"/>
                <a:gd name="textAreaTop" fmla="*/ 0 h 511200"/>
                <a:gd name="textAreaBottom" fmla="*/ 511560 h 51120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28" name="Freeform 34"/>
            <p:cNvSpPr/>
            <p:nvPr/>
          </p:nvSpPr>
          <p:spPr>
            <a:xfrm>
              <a:off x="804600" y="3145680"/>
              <a:ext cx="1167840" cy="2716560"/>
            </a:xfrm>
            <a:custGeom>
              <a:avLst/>
              <a:gdLst>
                <a:gd name="textAreaLeft" fmla="*/ 0 w 1167840"/>
                <a:gd name="textAreaRight" fmla="*/ 1168200 w 1167840"/>
                <a:gd name="textAreaTop" fmla="*/ 0 h 2716560"/>
                <a:gd name="textAreaBottom" fmla="*/ 2716920 h 271656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29" name="Freeform 35"/>
            <p:cNvSpPr/>
            <p:nvPr/>
          </p:nvSpPr>
          <p:spPr>
            <a:xfrm>
              <a:off x="887040" y="6600240"/>
              <a:ext cx="99720" cy="252720"/>
            </a:xfrm>
            <a:custGeom>
              <a:avLst/>
              <a:gdLst>
                <a:gd name="textAreaLeft" fmla="*/ 0 w 99720"/>
                <a:gd name="textAreaRight" fmla="*/ 100080 w 99720"/>
                <a:gd name="textAreaTop" fmla="*/ 0 h 252720"/>
                <a:gd name="textAreaBottom" fmla="*/ 253080 h 25272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30" name="Freeform 36"/>
            <p:cNvSpPr/>
            <p:nvPr/>
          </p:nvSpPr>
          <p:spPr>
            <a:xfrm>
              <a:off x="804600" y="5897160"/>
              <a:ext cx="113760" cy="673920"/>
            </a:xfrm>
            <a:custGeom>
              <a:avLst/>
              <a:gdLst>
                <a:gd name="textAreaLeft" fmla="*/ 0 w 113760"/>
                <a:gd name="textAreaRight" fmla="*/ 114120 w 113760"/>
                <a:gd name="textAreaTop" fmla="*/ 0 h 673920"/>
                <a:gd name="textAreaBottom" fmla="*/ 674280 h 67392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31" name="Freeform 37"/>
            <p:cNvSpPr/>
            <p:nvPr/>
          </p:nvSpPr>
          <p:spPr>
            <a:xfrm>
              <a:off x="804600" y="5772600"/>
              <a:ext cx="31320" cy="227520"/>
            </a:xfrm>
            <a:custGeom>
              <a:avLst/>
              <a:gdLst>
                <a:gd name="textAreaLeft" fmla="*/ 0 w 31320"/>
                <a:gd name="textAreaRight" fmla="*/ 31680 w 31320"/>
                <a:gd name="textAreaTop" fmla="*/ 0 h 227520"/>
                <a:gd name="textAreaBottom" fmla="*/ 227880 h 22752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32" name="Freeform 38"/>
            <p:cNvSpPr/>
            <p:nvPr/>
          </p:nvSpPr>
          <p:spPr>
            <a:xfrm>
              <a:off x="831600" y="6322680"/>
              <a:ext cx="174240" cy="530280"/>
            </a:xfrm>
            <a:custGeom>
              <a:avLst/>
              <a:gdLst>
                <a:gd name="textAreaLeft" fmla="*/ 0 w 174240"/>
                <a:gd name="textAreaRight" fmla="*/ 174600 w 174240"/>
                <a:gd name="textAreaTop" fmla="*/ 0 h 530280"/>
                <a:gd name="textAreaBottom" fmla="*/ 530640 h 53028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sp>
        <p:nvSpPr>
          <p:cNvPr id="233" name="Rectangle 61"/>
          <p:cNvSpPr/>
          <p:nvPr/>
        </p:nvSpPr>
        <p:spPr>
          <a:xfrm>
            <a:off x="0" y="0"/>
            <a:ext cx="182520" cy="685764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sp>
        <p:nvSpPr>
          <p:cNvPr id="234" name="PlaceHolder 1"/>
          <p:cNvSpPr>
            <a:spLocks noGrp="1"/>
          </p:cNvSpPr>
          <p:nvPr>
            <p:ph type="title"/>
          </p:nvPr>
        </p:nvSpPr>
        <p:spPr>
          <a:xfrm>
            <a:off x="1945080" y="624240"/>
            <a:ext cx="6588720" cy="1280520"/>
          </a:xfrm>
          <a:prstGeom prst="rect">
            <a:avLst/>
          </a:prstGeom>
          <a:noFill/>
          <a:ln w="0">
            <a:noFill/>
          </a:ln>
        </p:spPr>
        <p:txBody>
          <a:bodyPr lIns="91440" rIns="91440" tIns="45720" bIns="45720" anchor="t">
            <a:noAutofit/>
          </a:bodyPr>
          <a:p>
            <a:pPr indent="0" defTabSz="457200">
              <a:lnSpc>
                <a:spcPct val="100000"/>
              </a:lnSpc>
              <a:buNone/>
            </a:pPr>
            <a:r>
              <a:rPr b="0" lang="it-IT" sz="3600" spc="-1" strike="noStrike">
                <a:solidFill>
                  <a:schemeClr val="accent2">
                    <a:lumMod val="75000"/>
                  </a:schemeClr>
                </a:solidFill>
                <a:latin typeface="Century Gothic"/>
              </a:rPr>
              <a:t>Fare clic per modificare lo stile del titolo dello schema</a:t>
            </a:r>
            <a:endParaRPr b="0" lang="en-US" sz="3600" spc="-1" strike="noStrike">
              <a:solidFill>
                <a:schemeClr val="dk1"/>
              </a:solidFill>
              <a:latin typeface="Century Gothic"/>
            </a:endParaRPr>
          </a:p>
        </p:txBody>
      </p:sp>
      <p:sp>
        <p:nvSpPr>
          <p:cNvPr id="235" name="PlaceHolder 2"/>
          <p:cNvSpPr>
            <a:spLocks noGrp="1"/>
          </p:cNvSpPr>
          <p:nvPr>
            <p:ph type="body"/>
          </p:nvPr>
        </p:nvSpPr>
        <p:spPr>
          <a:xfrm>
            <a:off x="1942560" y="2133720"/>
            <a:ext cx="6591600" cy="3885840"/>
          </a:xfrm>
          <a:prstGeom prst="rect">
            <a:avLst/>
          </a:prstGeom>
          <a:noFill/>
          <a:ln w="0">
            <a:noFill/>
          </a:ln>
        </p:spPr>
        <p:txBody>
          <a:bodyPr lIns="91440" rIns="91440" tIns="45720" bIns="45720" anchor="t" vert="eaVert">
            <a:noAutofit/>
          </a:bodyPr>
          <a:p>
            <a:pPr marL="343080" indent="-343080" defTabSz="457200">
              <a:lnSpc>
                <a:spcPct val="100000"/>
              </a:lnSpc>
              <a:spcBef>
                <a:spcPts val="1001"/>
              </a:spcBef>
              <a:buClr>
                <a:srgbClr val="4a66ac"/>
              </a:buClr>
              <a:buFont typeface="Wingdings 3" charset="2"/>
              <a:buChar char=""/>
            </a:pPr>
            <a:r>
              <a:rPr b="0" lang="it-IT" sz="1800" spc="-1" strike="noStrike">
                <a:solidFill>
                  <a:schemeClr val="dk1">
                    <a:lumMod val="75000"/>
                    <a:lumOff val="25000"/>
                  </a:schemeClr>
                </a:solidFill>
                <a:latin typeface="Century Gothic"/>
              </a:rPr>
              <a:t>Fare clic per modificare gli stili del testo dello schema</a:t>
            </a:r>
            <a:endParaRPr b="0" lang="en-US" sz="1800" spc="-1" strike="noStrike">
              <a:solidFill>
                <a:schemeClr val="dk1">
                  <a:lumMod val="75000"/>
                  <a:lumOff val="25000"/>
                </a:schemeClr>
              </a:solidFill>
              <a:latin typeface="Century Gothic"/>
            </a:endParaRPr>
          </a:p>
          <a:p>
            <a:pPr lvl="1" marL="743040" indent="-285840" defTabSz="457200">
              <a:lnSpc>
                <a:spcPct val="100000"/>
              </a:lnSpc>
              <a:spcBef>
                <a:spcPts val="1001"/>
              </a:spcBef>
              <a:buClr>
                <a:srgbClr val="4a66ac"/>
              </a:buClr>
              <a:buFont typeface="Wingdings 3" charset="2"/>
              <a:buChar char=""/>
            </a:pPr>
            <a:r>
              <a:rPr b="0" lang="it-IT" sz="1600" spc="-1" strike="noStrike">
                <a:solidFill>
                  <a:schemeClr val="dk1">
                    <a:lumMod val="75000"/>
                    <a:lumOff val="25000"/>
                  </a:schemeClr>
                </a:solidFill>
                <a:latin typeface="Century Gothic"/>
              </a:rPr>
              <a:t>Secondo livello</a:t>
            </a:r>
            <a:endParaRPr b="0" lang="en-US" sz="1600" spc="-1" strike="noStrike">
              <a:solidFill>
                <a:schemeClr val="dk1">
                  <a:lumMod val="75000"/>
                  <a:lumOff val="25000"/>
                </a:schemeClr>
              </a:solidFill>
              <a:latin typeface="Century Gothic"/>
            </a:endParaRPr>
          </a:p>
          <a:p>
            <a:pPr lvl="2" marL="1143000" indent="-228600" defTabSz="457200">
              <a:lnSpc>
                <a:spcPct val="100000"/>
              </a:lnSpc>
              <a:spcBef>
                <a:spcPts val="1001"/>
              </a:spcBef>
              <a:buClr>
                <a:srgbClr val="4a66ac"/>
              </a:buClr>
              <a:buFont typeface="Wingdings 3" charset="2"/>
              <a:buChar char=""/>
            </a:pPr>
            <a:r>
              <a:rPr b="0" lang="it-IT" sz="1400" spc="-1" strike="noStrike">
                <a:solidFill>
                  <a:schemeClr val="dk1">
                    <a:lumMod val="75000"/>
                    <a:lumOff val="25000"/>
                  </a:schemeClr>
                </a:solidFill>
                <a:latin typeface="Century Gothic"/>
              </a:rPr>
              <a:t>Terzo livello</a:t>
            </a:r>
            <a:endParaRPr b="0" lang="en-US" sz="1400" spc="-1" strike="noStrike">
              <a:solidFill>
                <a:schemeClr val="dk1">
                  <a:lumMod val="75000"/>
                  <a:lumOff val="25000"/>
                </a:schemeClr>
              </a:solidFill>
              <a:latin typeface="Century Gothic"/>
            </a:endParaRPr>
          </a:p>
          <a:p>
            <a:pPr lvl="3" marL="1600200" indent="-228600" defTabSz="457200">
              <a:lnSpc>
                <a:spcPct val="100000"/>
              </a:lnSpc>
              <a:spcBef>
                <a:spcPts val="1001"/>
              </a:spcBef>
              <a:buClr>
                <a:srgbClr val="4a66ac"/>
              </a:buClr>
              <a:buFont typeface="Wingdings 3" charset="2"/>
              <a:buChar char=""/>
            </a:pPr>
            <a:r>
              <a:rPr b="0" lang="it-IT" sz="1200" spc="-1" strike="noStrike">
                <a:solidFill>
                  <a:schemeClr val="dk1">
                    <a:lumMod val="75000"/>
                    <a:lumOff val="25000"/>
                  </a:schemeClr>
                </a:solidFill>
                <a:latin typeface="Century Gothic"/>
              </a:rPr>
              <a:t>Quarto livello</a:t>
            </a:r>
            <a:endParaRPr b="0" lang="en-US" sz="1200" spc="-1" strike="noStrike">
              <a:solidFill>
                <a:schemeClr val="dk1">
                  <a:lumMod val="75000"/>
                  <a:lumOff val="25000"/>
                </a:schemeClr>
              </a:solidFill>
              <a:latin typeface="Century Gothic"/>
            </a:endParaRPr>
          </a:p>
          <a:p>
            <a:pPr lvl="4" marL="2057400" indent="-228600" defTabSz="457200">
              <a:lnSpc>
                <a:spcPct val="100000"/>
              </a:lnSpc>
              <a:spcBef>
                <a:spcPts val="1001"/>
              </a:spcBef>
              <a:buClr>
                <a:srgbClr val="4a66ac"/>
              </a:buClr>
              <a:buFont typeface="Wingdings 3" charset="2"/>
              <a:buChar char=""/>
            </a:pPr>
            <a:r>
              <a:rPr b="0" lang="it-IT" sz="1200" spc="-1" strike="noStrike">
                <a:solidFill>
                  <a:schemeClr val="dk1">
                    <a:lumMod val="75000"/>
                    <a:lumOff val="25000"/>
                  </a:schemeClr>
                </a:solidFill>
                <a:latin typeface="Century Gothic"/>
              </a:rPr>
              <a:t>Quinto livello</a:t>
            </a:r>
            <a:endParaRPr b="0" lang="en-US" sz="1200" spc="-1" strike="noStrike">
              <a:solidFill>
                <a:schemeClr val="dk1">
                  <a:lumMod val="75000"/>
                  <a:lumOff val="25000"/>
                </a:schemeClr>
              </a:solidFill>
              <a:latin typeface="Century Gothic"/>
            </a:endParaRPr>
          </a:p>
        </p:txBody>
      </p:sp>
      <p:sp>
        <p:nvSpPr>
          <p:cNvPr id="236" name="PlaceHolder 3"/>
          <p:cNvSpPr>
            <a:spLocks noGrp="1"/>
          </p:cNvSpPr>
          <p:nvPr>
            <p:ph type="dt" idx="19"/>
          </p:nvPr>
        </p:nvSpPr>
        <p:spPr>
          <a:xfrm>
            <a:off x="7772400" y="6135120"/>
            <a:ext cx="766080" cy="369720"/>
          </a:xfrm>
          <a:prstGeom prst="rect">
            <a:avLst/>
          </a:prstGeom>
          <a:noFill/>
          <a:ln w="0">
            <a:noFill/>
          </a:ln>
        </p:spPr>
        <p:txBody>
          <a:bodyPr lIns="91440" rIns="91440" tIns="45720" bIns="45720" anchor="ctr">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237" name="PlaceHolder 4"/>
          <p:cNvSpPr>
            <a:spLocks noGrp="1"/>
          </p:cNvSpPr>
          <p:nvPr>
            <p:ph type="ftr" idx="20"/>
          </p:nvPr>
        </p:nvSpPr>
        <p:spPr>
          <a:xfrm>
            <a:off x="1942560" y="6135840"/>
            <a:ext cx="5716080" cy="364680"/>
          </a:xfrm>
          <a:prstGeom prst="rect">
            <a:avLst/>
          </a:prstGeom>
          <a:noFill/>
          <a:ln w="0">
            <a:noFill/>
          </a:ln>
        </p:spPr>
        <p:txBody>
          <a:bodyPr lIns="91440" rIns="91440" tIns="45720" bIns="45720" anchor="ctr">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238" name="Freeform 11"/>
          <p:cNvSpPr/>
          <p:nvPr/>
        </p:nvSpPr>
        <p:spPr>
          <a:xfrm flipV="1">
            <a:off x="0" y="711000"/>
            <a:ext cx="1357920" cy="507600"/>
          </a:xfrm>
          <a:custGeom>
            <a:avLst/>
            <a:gdLst>
              <a:gd name="textAreaLeft" fmla="*/ 0 w 1357920"/>
              <a:gd name="textAreaRight" fmla="*/ 1358280 w 1357920"/>
              <a:gd name="textAreaTop" fmla="*/ 360 h 507600"/>
              <a:gd name="textAreaBottom" fmla="*/ 508320 h 507600"/>
            </a:gdLst>
            <a:ahLst/>
            <a:rect l="textAreaLeft" t="textAreaTop" r="textAreaRight" b="textAreaBottom"/>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39" name="PlaceHolder 5"/>
          <p:cNvSpPr>
            <a:spLocks noGrp="1"/>
          </p:cNvSpPr>
          <p:nvPr>
            <p:ph type="sldNum" idx="21"/>
          </p:nvPr>
        </p:nvSpPr>
        <p:spPr>
          <a:xfrm>
            <a:off x="511200" y="787680"/>
            <a:ext cx="584640" cy="364680"/>
          </a:xfrm>
          <a:prstGeom prst="rect">
            <a:avLst/>
          </a:prstGeom>
          <a:noFill/>
          <a:ln w="0">
            <a:noFill/>
          </a:ln>
        </p:spPr>
        <p:txBody>
          <a:bodyPr lIns="91440" rIns="91440" tIns="45720" bIns="45720" anchor="ctr">
            <a:noAutofit/>
          </a:bodyPr>
          <a:lstStyle>
            <a:lvl1pPr indent="0" algn="r" defTabSz="457200">
              <a:lnSpc>
                <a:spcPct val="100000"/>
              </a:lnSpc>
              <a:buNone/>
              <a:defRPr b="0" lang="it-IT" sz="2000" spc="-1" strike="noStrike">
                <a:solidFill>
                  <a:srgbClr val="feffff"/>
                </a:solidFill>
                <a:latin typeface="Century Gothic"/>
              </a:defRPr>
            </a:lvl1pPr>
          </a:lstStyle>
          <a:p>
            <a:pPr indent="0" algn="r" defTabSz="457200">
              <a:lnSpc>
                <a:spcPct val="100000"/>
              </a:lnSpc>
              <a:buNone/>
            </a:pPr>
            <a:fld id="{08815A87-B97B-412C-9845-FAD7D8FD3CF2}" type="slidenum">
              <a:rPr b="0" lang="it-IT" sz="2000" spc="-1" strike="noStrike">
                <a:solidFill>
                  <a:srgbClr val="feffff"/>
                </a:solidFill>
                <a:latin typeface="Century Gothic"/>
              </a:rPr>
              <a:t>&lt;numero&gt;</a:t>
            </a:fld>
            <a:endParaRPr b="0" lang="it-IT"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1"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9ac3fd"/>
            </a:gs>
          </a:gsLst>
          <a:lin ang="5400000"/>
        </a:gradFill>
      </p:bgPr>
    </p:bg>
    <p:spTree>
      <p:nvGrpSpPr>
        <p:cNvPr id="1" name=""/>
        <p:cNvGrpSpPr/>
        <p:nvPr/>
      </p:nvGrpSpPr>
      <p:grpSpPr>
        <a:xfrm>
          <a:off x="0" y="0"/>
          <a:ext cx="0" cy="0"/>
          <a:chOff x="0" y="0"/>
          <a:chExt cx="0" cy="0"/>
        </a:xfrm>
      </p:grpSpPr>
      <p:grpSp>
        <p:nvGrpSpPr>
          <p:cNvPr id="240" name="Group 35"/>
          <p:cNvGrpSpPr/>
          <p:nvPr/>
        </p:nvGrpSpPr>
        <p:grpSpPr>
          <a:xfrm>
            <a:off x="0" y="228600"/>
            <a:ext cx="1980720" cy="6638400"/>
            <a:chOff x="0" y="228600"/>
            <a:chExt cx="1980720" cy="6638400"/>
          </a:xfrm>
        </p:grpSpPr>
        <p:sp>
          <p:nvSpPr>
            <p:cNvPr id="241" name="Freeform 11"/>
            <p:cNvSpPr/>
            <p:nvPr/>
          </p:nvSpPr>
          <p:spPr>
            <a:xfrm>
              <a:off x="0" y="2575080"/>
              <a:ext cx="69480" cy="625680"/>
            </a:xfrm>
            <a:custGeom>
              <a:avLst/>
              <a:gdLst>
                <a:gd name="textAreaLeft" fmla="*/ 0 w 69480"/>
                <a:gd name="textAreaRight" fmla="*/ 69840 w 69480"/>
                <a:gd name="textAreaTop" fmla="*/ 0 h 625680"/>
                <a:gd name="textAreaBottom" fmla="*/ 626040 h 62568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42" name="Freeform 12"/>
            <p:cNvSpPr/>
            <p:nvPr/>
          </p:nvSpPr>
          <p:spPr>
            <a:xfrm>
              <a:off x="89280" y="3156480"/>
              <a:ext cx="448920" cy="2322000"/>
            </a:xfrm>
            <a:custGeom>
              <a:avLst/>
              <a:gdLst>
                <a:gd name="textAreaLeft" fmla="*/ 0 w 448920"/>
                <a:gd name="textAreaRight" fmla="*/ 449280 w 448920"/>
                <a:gd name="textAreaTop" fmla="*/ 0 h 2322000"/>
                <a:gd name="textAreaBottom" fmla="*/ 2322360 h 232200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43" name="Freeform 13"/>
            <p:cNvSpPr/>
            <p:nvPr/>
          </p:nvSpPr>
          <p:spPr>
            <a:xfrm>
              <a:off x="560520" y="5447160"/>
              <a:ext cx="423000" cy="1419840"/>
            </a:xfrm>
            <a:custGeom>
              <a:avLst/>
              <a:gdLst>
                <a:gd name="textAreaLeft" fmla="*/ 0 w 423000"/>
                <a:gd name="textAreaRight" fmla="*/ 423360 w 423000"/>
                <a:gd name="textAreaTop" fmla="*/ 0 h 1419840"/>
                <a:gd name="textAreaBottom" fmla="*/ 1420200 h 141984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44" name="Freeform 14"/>
            <p:cNvSpPr/>
            <p:nvPr/>
          </p:nvSpPr>
          <p:spPr>
            <a:xfrm>
              <a:off x="666720" y="6503760"/>
              <a:ext cx="118800" cy="363240"/>
            </a:xfrm>
            <a:custGeom>
              <a:avLst/>
              <a:gdLst>
                <a:gd name="textAreaLeft" fmla="*/ 0 w 118800"/>
                <a:gd name="textAreaRight" fmla="*/ 119160 w 118800"/>
                <a:gd name="textAreaTop" fmla="*/ 0 h 363240"/>
                <a:gd name="textAreaBottom" fmla="*/ 363600 h 36324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45" name="Freeform 15"/>
            <p:cNvSpPr/>
            <p:nvPr/>
          </p:nvSpPr>
          <p:spPr>
            <a:xfrm>
              <a:off x="69840" y="3201120"/>
              <a:ext cx="570600" cy="3328200"/>
            </a:xfrm>
            <a:custGeom>
              <a:avLst/>
              <a:gdLst>
                <a:gd name="textAreaLeft" fmla="*/ 0 w 570600"/>
                <a:gd name="textAreaRight" fmla="*/ 570960 w 570600"/>
                <a:gd name="textAreaTop" fmla="*/ 0 h 3328200"/>
                <a:gd name="textAreaBottom" fmla="*/ 3328560 h 332820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46" name="Freeform 16"/>
            <p:cNvSpPr/>
            <p:nvPr/>
          </p:nvSpPr>
          <p:spPr>
            <a:xfrm>
              <a:off x="15480" y="228600"/>
              <a:ext cx="73440" cy="2927520"/>
            </a:xfrm>
            <a:custGeom>
              <a:avLst/>
              <a:gdLst>
                <a:gd name="textAreaLeft" fmla="*/ 0 w 73440"/>
                <a:gd name="textAreaRight" fmla="*/ 73800 w 73440"/>
                <a:gd name="textAreaTop" fmla="*/ 0 h 2927520"/>
                <a:gd name="textAreaBottom" fmla="*/ 2927880 h 292752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47" name="Freeform 17"/>
            <p:cNvSpPr/>
            <p:nvPr/>
          </p:nvSpPr>
          <p:spPr>
            <a:xfrm>
              <a:off x="54360" y="2944080"/>
              <a:ext cx="54000" cy="493560"/>
            </a:xfrm>
            <a:custGeom>
              <a:avLst/>
              <a:gdLst>
                <a:gd name="textAreaLeft" fmla="*/ 0 w 54000"/>
                <a:gd name="textAreaRight" fmla="*/ 54360 w 54000"/>
                <a:gd name="textAreaTop" fmla="*/ 0 h 493560"/>
                <a:gd name="textAreaBottom" fmla="*/ 493920 h 49356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48" name="Freeform 18"/>
            <p:cNvSpPr/>
            <p:nvPr/>
          </p:nvSpPr>
          <p:spPr>
            <a:xfrm>
              <a:off x="534960" y="5478840"/>
              <a:ext cx="131760" cy="1024560"/>
            </a:xfrm>
            <a:custGeom>
              <a:avLst/>
              <a:gdLst>
                <a:gd name="textAreaLeft" fmla="*/ 0 w 131760"/>
                <a:gd name="textAreaRight" fmla="*/ 132120 w 131760"/>
                <a:gd name="textAreaTop" fmla="*/ 0 h 1024560"/>
                <a:gd name="textAreaBottom" fmla="*/ 1024920 h 102456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49" name="Freeform 19"/>
            <p:cNvSpPr/>
            <p:nvPr/>
          </p:nvSpPr>
          <p:spPr>
            <a:xfrm>
              <a:off x="538560" y="1398960"/>
              <a:ext cx="1442160" cy="4047840"/>
            </a:xfrm>
            <a:custGeom>
              <a:avLst/>
              <a:gdLst>
                <a:gd name="textAreaLeft" fmla="*/ 0 w 1442160"/>
                <a:gd name="textAreaRight" fmla="*/ 1442520 w 1442160"/>
                <a:gd name="textAreaTop" fmla="*/ 0 h 4047840"/>
                <a:gd name="textAreaBottom" fmla="*/ 4048200 h 404784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50" name="Freeform 20"/>
            <p:cNvSpPr/>
            <p:nvPr/>
          </p:nvSpPr>
          <p:spPr>
            <a:xfrm>
              <a:off x="640800" y="6530040"/>
              <a:ext cx="112320" cy="336960"/>
            </a:xfrm>
            <a:custGeom>
              <a:avLst/>
              <a:gdLst>
                <a:gd name="textAreaLeft" fmla="*/ 0 w 112320"/>
                <a:gd name="textAreaRight" fmla="*/ 112680 w 112320"/>
                <a:gd name="textAreaTop" fmla="*/ 0 h 336960"/>
                <a:gd name="textAreaBottom" fmla="*/ 337320 h 33696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51" name="Freeform 21"/>
            <p:cNvSpPr/>
            <p:nvPr/>
          </p:nvSpPr>
          <p:spPr>
            <a:xfrm>
              <a:off x="534960" y="5359320"/>
              <a:ext cx="25560" cy="221400"/>
            </a:xfrm>
            <a:custGeom>
              <a:avLst/>
              <a:gdLst>
                <a:gd name="textAreaLeft" fmla="*/ 0 w 25560"/>
                <a:gd name="textAreaRight" fmla="*/ 25920 w 25560"/>
                <a:gd name="textAreaTop" fmla="*/ 0 h 221400"/>
                <a:gd name="textAreaBottom" fmla="*/ 221760 h 22140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52" name="Freeform 22"/>
            <p:cNvSpPr/>
            <p:nvPr/>
          </p:nvSpPr>
          <p:spPr>
            <a:xfrm>
              <a:off x="590400" y="6244560"/>
              <a:ext cx="165240" cy="622080"/>
            </a:xfrm>
            <a:custGeom>
              <a:avLst/>
              <a:gdLst>
                <a:gd name="textAreaLeft" fmla="*/ 0 w 165240"/>
                <a:gd name="textAreaRight" fmla="*/ 165600 w 165240"/>
                <a:gd name="textAreaTop" fmla="*/ 0 h 622080"/>
                <a:gd name="textAreaBottom" fmla="*/ 622440 h 62208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grpSp>
        <p:nvGrpSpPr>
          <p:cNvPr id="253" name="Group 48"/>
          <p:cNvGrpSpPr/>
          <p:nvPr/>
        </p:nvGrpSpPr>
        <p:grpSpPr>
          <a:xfrm>
            <a:off x="20520" y="720"/>
            <a:ext cx="1951920" cy="6852240"/>
            <a:chOff x="20520" y="720"/>
            <a:chExt cx="1951920" cy="6852240"/>
          </a:xfrm>
        </p:grpSpPr>
        <p:sp>
          <p:nvSpPr>
            <p:cNvPr id="254" name="Freeform 27"/>
            <p:cNvSpPr/>
            <p:nvPr/>
          </p:nvSpPr>
          <p:spPr>
            <a:xfrm>
              <a:off x="20520" y="720"/>
              <a:ext cx="409320" cy="4400640"/>
            </a:xfrm>
            <a:custGeom>
              <a:avLst/>
              <a:gdLst>
                <a:gd name="textAreaLeft" fmla="*/ 0 w 409320"/>
                <a:gd name="textAreaRight" fmla="*/ 409680 w 409320"/>
                <a:gd name="textAreaTop" fmla="*/ 0 h 4400640"/>
                <a:gd name="textAreaBottom" fmla="*/ 4401000 h 440064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55" name="Freeform 28"/>
            <p:cNvSpPr/>
            <p:nvPr/>
          </p:nvSpPr>
          <p:spPr>
            <a:xfrm>
              <a:off x="453600" y="4316400"/>
              <a:ext cx="350280" cy="1580400"/>
            </a:xfrm>
            <a:custGeom>
              <a:avLst/>
              <a:gdLst>
                <a:gd name="textAreaLeft" fmla="*/ 0 w 350280"/>
                <a:gd name="textAreaRight" fmla="*/ 350640 w 350280"/>
                <a:gd name="textAreaTop" fmla="*/ 0 h 1580400"/>
                <a:gd name="textAreaBottom" fmla="*/ 1580760 h 158040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56" name="Freeform 29"/>
            <p:cNvSpPr/>
            <p:nvPr/>
          </p:nvSpPr>
          <p:spPr>
            <a:xfrm>
              <a:off x="831600" y="5862600"/>
              <a:ext cx="356760" cy="990360"/>
            </a:xfrm>
            <a:custGeom>
              <a:avLst/>
              <a:gdLst>
                <a:gd name="textAreaLeft" fmla="*/ 0 w 356760"/>
                <a:gd name="textAreaRight" fmla="*/ 357120 w 356760"/>
                <a:gd name="textAreaTop" fmla="*/ 0 h 990360"/>
                <a:gd name="textAreaBottom" fmla="*/ 990720 h 99036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57" name="Freeform 30"/>
            <p:cNvSpPr/>
            <p:nvPr/>
          </p:nvSpPr>
          <p:spPr>
            <a:xfrm>
              <a:off x="429840" y="4364280"/>
              <a:ext cx="456840" cy="2235600"/>
            </a:xfrm>
            <a:custGeom>
              <a:avLst/>
              <a:gdLst>
                <a:gd name="textAreaLeft" fmla="*/ 0 w 456840"/>
                <a:gd name="textAreaRight" fmla="*/ 457200 w 456840"/>
                <a:gd name="textAreaTop" fmla="*/ 0 h 2235600"/>
                <a:gd name="textAreaBottom" fmla="*/ 2235960 h 223560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58" name="Freeform 31"/>
            <p:cNvSpPr/>
            <p:nvPr/>
          </p:nvSpPr>
          <p:spPr>
            <a:xfrm>
              <a:off x="385560" y="1289160"/>
              <a:ext cx="144000" cy="3026880"/>
            </a:xfrm>
            <a:custGeom>
              <a:avLst/>
              <a:gdLst>
                <a:gd name="textAreaLeft" fmla="*/ 0 w 144000"/>
                <a:gd name="textAreaRight" fmla="*/ 144360 w 144000"/>
                <a:gd name="textAreaTop" fmla="*/ 0 h 3026880"/>
                <a:gd name="textAreaBottom" fmla="*/ 3027240 h 302688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59" name="Freeform 32"/>
            <p:cNvSpPr/>
            <p:nvPr/>
          </p:nvSpPr>
          <p:spPr>
            <a:xfrm>
              <a:off x="918720" y="6571440"/>
              <a:ext cx="110880" cy="281160"/>
            </a:xfrm>
            <a:custGeom>
              <a:avLst/>
              <a:gdLst>
                <a:gd name="textAreaLeft" fmla="*/ 0 w 110880"/>
                <a:gd name="textAreaRight" fmla="*/ 111240 w 110880"/>
                <a:gd name="textAreaTop" fmla="*/ 0 h 281160"/>
                <a:gd name="textAreaBottom" fmla="*/ 281520 h 28116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60" name="Freeform 33"/>
            <p:cNvSpPr/>
            <p:nvPr/>
          </p:nvSpPr>
          <p:spPr>
            <a:xfrm>
              <a:off x="414000" y="4107600"/>
              <a:ext cx="68040" cy="511200"/>
            </a:xfrm>
            <a:custGeom>
              <a:avLst/>
              <a:gdLst>
                <a:gd name="textAreaLeft" fmla="*/ 0 w 68040"/>
                <a:gd name="textAreaRight" fmla="*/ 68400 w 68040"/>
                <a:gd name="textAreaTop" fmla="*/ 0 h 511200"/>
                <a:gd name="textAreaBottom" fmla="*/ 511560 h 51120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61" name="Freeform 34"/>
            <p:cNvSpPr/>
            <p:nvPr/>
          </p:nvSpPr>
          <p:spPr>
            <a:xfrm>
              <a:off x="804600" y="3145680"/>
              <a:ext cx="1167840" cy="2716560"/>
            </a:xfrm>
            <a:custGeom>
              <a:avLst/>
              <a:gdLst>
                <a:gd name="textAreaLeft" fmla="*/ 0 w 1167840"/>
                <a:gd name="textAreaRight" fmla="*/ 1168200 w 1167840"/>
                <a:gd name="textAreaTop" fmla="*/ 0 h 2716560"/>
                <a:gd name="textAreaBottom" fmla="*/ 2716920 h 271656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62" name="Freeform 35"/>
            <p:cNvSpPr/>
            <p:nvPr/>
          </p:nvSpPr>
          <p:spPr>
            <a:xfrm>
              <a:off x="887040" y="6600240"/>
              <a:ext cx="99720" cy="252720"/>
            </a:xfrm>
            <a:custGeom>
              <a:avLst/>
              <a:gdLst>
                <a:gd name="textAreaLeft" fmla="*/ 0 w 99720"/>
                <a:gd name="textAreaRight" fmla="*/ 100080 w 99720"/>
                <a:gd name="textAreaTop" fmla="*/ 0 h 252720"/>
                <a:gd name="textAreaBottom" fmla="*/ 253080 h 25272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63" name="Freeform 36"/>
            <p:cNvSpPr/>
            <p:nvPr/>
          </p:nvSpPr>
          <p:spPr>
            <a:xfrm>
              <a:off x="804600" y="5897160"/>
              <a:ext cx="113760" cy="673920"/>
            </a:xfrm>
            <a:custGeom>
              <a:avLst/>
              <a:gdLst>
                <a:gd name="textAreaLeft" fmla="*/ 0 w 113760"/>
                <a:gd name="textAreaRight" fmla="*/ 114120 w 113760"/>
                <a:gd name="textAreaTop" fmla="*/ 0 h 673920"/>
                <a:gd name="textAreaBottom" fmla="*/ 674280 h 67392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64" name="Freeform 37"/>
            <p:cNvSpPr/>
            <p:nvPr/>
          </p:nvSpPr>
          <p:spPr>
            <a:xfrm>
              <a:off x="804600" y="5772600"/>
              <a:ext cx="31320" cy="227520"/>
            </a:xfrm>
            <a:custGeom>
              <a:avLst/>
              <a:gdLst>
                <a:gd name="textAreaLeft" fmla="*/ 0 w 31320"/>
                <a:gd name="textAreaRight" fmla="*/ 31680 w 31320"/>
                <a:gd name="textAreaTop" fmla="*/ 0 h 227520"/>
                <a:gd name="textAreaBottom" fmla="*/ 227880 h 22752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65" name="Freeform 38"/>
            <p:cNvSpPr/>
            <p:nvPr/>
          </p:nvSpPr>
          <p:spPr>
            <a:xfrm>
              <a:off x="831600" y="6322680"/>
              <a:ext cx="174240" cy="530280"/>
            </a:xfrm>
            <a:custGeom>
              <a:avLst/>
              <a:gdLst>
                <a:gd name="textAreaLeft" fmla="*/ 0 w 174240"/>
                <a:gd name="textAreaRight" fmla="*/ 174600 w 174240"/>
                <a:gd name="textAreaTop" fmla="*/ 0 h 530280"/>
                <a:gd name="textAreaBottom" fmla="*/ 530640 h 53028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sp>
        <p:nvSpPr>
          <p:cNvPr id="266" name="Rectangle 61"/>
          <p:cNvSpPr/>
          <p:nvPr/>
        </p:nvSpPr>
        <p:spPr>
          <a:xfrm>
            <a:off x="0" y="0"/>
            <a:ext cx="182520" cy="685764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sp>
        <p:nvSpPr>
          <p:cNvPr id="267" name="PlaceHolder 1"/>
          <p:cNvSpPr>
            <a:spLocks noGrp="1"/>
          </p:cNvSpPr>
          <p:nvPr>
            <p:ph type="title"/>
          </p:nvPr>
        </p:nvSpPr>
        <p:spPr>
          <a:xfrm>
            <a:off x="6878520" y="627480"/>
            <a:ext cx="1655640" cy="5283360"/>
          </a:xfrm>
          <a:prstGeom prst="rect">
            <a:avLst/>
          </a:prstGeom>
          <a:noFill/>
          <a:ln w="0">
            <a:noFill/>
          </a:ln>
        </p:spPr>
        <p:txBody>
          <a:bodyPr lIns="91440" rIns="91440" tIns="45720" bIns="45720" anchor="ctr" vert="eaVert">
            <a:noAutofit/>
          </a:bodyPr>
          <a:p>
            <a:pPr indent="0" defTabSz="457200">
              <a:lnSpc>
                <a:spcPct val="100000"/>
              </a:lnSpc>
              <a:buNone/>
            </a:pPr>
            <a:r>
              <a:rPr b="0" lang="it-IT" sz="3600" spc="-1" strike="noStrike">
                <a:solidFill>
                  <a:schemeClr val="accent2">
                    <a:lumMod val="75000"/>
                  </a:schemeClr>
                </a:solidFill>
                <a:latin typeface="Century Gothic"/>
              </a:rPr>
              <a:t>Fare clic per modificare lo stile del titolo dello schema</a:t>
            </a:r>
            <a:endParaRPr b="0" lang="en-US" sz="3600" spc="-1" strike="noStrike">
              <a:solidFill>
                <a:schemeClr val="dk1"/>
              </a:solidFill>
              <a:latin typeface="Century Gothic"/>
            </a:endParaRPr>
          </a:p>
        </p:txBody>
      </p:sp>
      <p:sp>
        <p:nvSpPr>
          <p:cNvPr id="268" name="PlaceHolder 2"/>
          <p:cNvSpPr>
            <a:spLocks noGrp="1"/>
          </p:cNvSpPr>
          <p:nvPr>
            <p:ph type="body"/>
          </p:nvPr>
        </p:nvSpPr>
        <p:spPr>
          <a:xfrm>
            <a:off x="1942560" y="627480"/>
            <a:ext cx="4716000" cy="5283360"/>
          </a:xfrm>
          <a:prstGeom prst="rect">
            <a:avLst/>
          </a:prstGeom>
          <a:noFill/>
          <a:ln w="0">
            <a:noFill/>
          </a:ln>
        </p:spPr>
        <p:txBody>
          <a:bodyPr lIns="91440" rIns="91440" tIns="45720" bIns="45720" anchor="t" vert="eaVert">
            <a:noAutofit/>
          </a:bodyPr>
          <a:p>
            <a:pPr marL="343080" indent="-343080" defTabSz="457200">
              <a:lnSpc>
                <a:spcPct val="100000"/>
              </a:lnSpc>
              <a:spcBef>
                <a:spcPts val="1001"/>
              </a:spcBef>
              <a:buClr>
                <a:srgbClr val="4a66ac"/>
              </a:buClr>
              <a:buFont typeface="Wingdings 3" charset="2"/>
              <a:buChar char=""/>
            </a:pPr>
            <a:r>
              <a:rPr b="0" lang="it-IT" sz="1800" spc="-1" strike="noStrike">
                <a:solidFill>
                  <a:schemeClr val="dk1">
                    <a:lumMod val="75000"/>
                    <a:lumOff val="25000"/>
                  </a:schemeClr>
                </a:solidFill>
                <a:latin typeface="Century Gothic"/>
              </a:rPr>
              <a:t>Fare clic per modificare gli stili del testo dello schema</a:t>
            </a:r>
            <a:endParaRPr b="0" lang="en-US" sz="1800" spc="-1" strike="noStrike">
              <a:solidFill>
                <a:schemeClr val="dk1">
                  <a:lumMod val="75000"/>
                  <a:lumOff val="25000"/>
                </a:schemeClr>
              </a:solidFill>
              <a:latin typeface="Century Gothic"/>
            </a:endParaRPr>
          </a:p>
          <a:p>
            <a:pPr lvl="1" marL="743040" indent="-285840" defTabSz="457200">
              <a:lnSpc>
                <a:spcPct val="100000"/>
              </a:lnSpc>
              <a:spcBef>
                <a:spcPts val="1001"/>
              </a:spcBef>
              <a:buClr>
                <a:srgbClr val="4a66ac"/>
              </a:buClr>
              <a:buFont typeface="Wingdings 3" charset="2"/>
              <a:buChar char=""/>
            </a:pPr>
            <a:r>
              <a:rPr b="0" lang="it-IT" sz="1600" spc="-1" strike="noStrike">
                <a:solidFill>
                  <a:schemeClr val="dk1">
                    <a:lumMod val="75000"/>
                    <a:lumOff val="25000"/>
                  </a:schemeClr>
                </a:solidFill>
                <a:latin typeface="Century Gothic"/>
              </a:rPr>
              <a:t>Secondo livello</a:t>
            </a:r>
            <a:endParaRPr b="0" lang="en-US" sz="1600" spc="-1" strike="noStrike">
              <a:solidFill>
                <a:schemeClr val="dk1">
                  <a:lumMod val="75000"/>
                  <a:lumOff val="25000"/>
                </a:schemeClr>
              </a:solidFill>
              <a:latin typeface="Century Gothic"/>
            </a:endParaRPr>
          </a:p>
          <a:p>
            <a:pPr lvl="2" marL="1143000" indent="-228600" defTabSz="457200">
              <a:lnSpc>
                <a:spcPct val="100000"/>
              </a:lnSpc>
              <a:spcBef>
                <a:spcPts val="1001"/>
              </a:spcBef>
              <a:buClr>
                <a:srgbClr val="4a66ac"/>
              </a:buClr>
              <a:buFont typeface="Wingdings 3" charset="2"/>
              <a:buChar char=""/>
            </a:pPr>
            <a:r>
              <a:rPr b="0" lang="it-IT" sz="1400" spc="-1" strike="noStrike">
                <a:solidFill>
                  <a:schemeClr val="dk1">
                    <a:lumMod val="75000"/>
                    <a:lumOff val="25000"/>
                  </a:schemeClr>
                </a:solidFill>
                <a:latin typeface="Century Gothic"/>
              </a:rPr>
              <a:t>Terzo livello</a:t>
            </a:r>
            <a:endParaRPr b="0" lang="en-US" sz="1400" spc="-1" strike="noStrike">
              <a:solidFill>
                <a:schemeClr val="dk1">
                  <a:lumMod val="75000"/>
                  <a:lumOff val="25000"/>
                </a:schemeClr>
              </a:solidFill>
              <a:latin typeface="Century Gothic"/>
            </a:endParaRPr>
          </a:p>
          <a:p>
            <a:pPr lvl="3" marL="1600200" indent="-228600" defTabSz="457200">
              <a:lnSpc>
                <a:spcPct val="100000"/>
              </a:lnSpc>
              <a:spcBef>
                <a:spcPts val="1001"/>
              </a:spcBef>
              <a:buClr>
                <a:srgbClr val="4a66ac"/>
              </a:buClr>
              <a:buFont typeface="Wingdings 3" charset="2"/>
              <a:buChar char=""/>
            </a:pPr>
            <a:r>
              <a:rPr b="0" lang="it-IT" sz="1200" spc="-1" strike="noStrike">
                <a:solidFill>
                  <a:schemeClr val="dk1">
                    <a:lumMod val="75000"/>
                    <a:lumOff val="25000"/>
                  </a:schemeClr>
                </a:solidFill>
                <a:latin typeface="Century Gothic"/>
              </a:rPr>
              <a:t>Quarto livello</a:t>
            </a:r>
            <a:endParaRPr b="0" lang="en-US" sz="1200" spc="-1" strike="noStrike">
              <a:solidFill>
                <a:schemeClr val="dk1">
                  <a:lumMod val="75000"/>
                  <a:lumOff val="25000"/>
                </a:schemeClr>
              </a:solidFill>
              <a:latin typeface="Century Gothic"/>
            </a:endParaRPr>
          </a:p>
          <a:p>
            <a:pPr lvl="4" marL="2057400" indent="-228600" defTabSz="457200">
              <a:lnSpc>
                <a:spcPct val="100000"/>
              </a:lnSpc>
              <a:spcBef>
                <a:spcPts val="1001"/>
              </a:spcBef>
              <a:buClr>
                <a:srgbClr val="4a66ac"/>
              </a:buClr>
              <a:buFont typeface="Wingdings 3" charset="2"/>
              <a:buChar char=""/>
            </a:pPr>
            <a:r>
              <a:rPr b="0" lang="it-IT" sz="1200" spc="-1" strike="noStrike">
                <a:solidFill>
                  <a:schemeClr val="dk1">
                    <a:lumMod val="75000"/>
                    <a:lumOff val="25000"/>
                  </a:schemeClr>
                </a:solidFill>
                <a:latin typeface="Century Gothic"/>
              </a:rPr>
              <a:t>Quinto livello</a:t>
            </a:r>
            <a:endParaRPr b="0" lang="en-US" sz="1200" spc="-1" strike="noStrike">
              <a:solidFill>
                <a:schemeClr val="dk1">
                  <a:lumMod val="75000"/>
                  <a:lumOff val="25000"/>
                </a:schemeClr>
              </a:solidFill>
              <a:latin typeface="Century Gothic"/>
            </a:endParaRPr>
          </a:p>
        </p:txBody>
      </p:sp>
      <p:sp>
        <p:nvSpPr>
          <p:cNvPr id="269" name="PlaceHolder 3"/>
          <p:cNvSpPr>
            <a:spLocks noGrp="1"/>
          </p:cNvSpPr>
          <p:nvPr>
            <p:ph type="dt" idx="22"/>
          </p:nvPr>
        </p:nvSpPr>
        <p:spPr>
          <a:xfrm>
            <a:off x="7772400" y="6135120"/>
            <a:ext cx="766080" cy="369720"/>
          </a:xfrm>
          <a:prstGeom prst="rect">
            <a:avLst/>
          </a:prstGeom>
          <a:noFill/>
          <a:ln w="0">
            <a:noFill/>
          </a:ln>
        </p:spPr>
        <p:txBody>
          <a:bodyPr lIns="91440" rIns="91440" tIns="45720" bIns="45720" anchor="ctr">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270" name="PlaceHolder 4"/>
          <p:cNvSpPr>
            <a:spLocks noGrp="1"/>
          </p:cNvSpPr>
          <p:nvPr>
            <p:ph type="ftr" idx="23"/>
          </p:nvPr>
        </p:nvSpPr>
        <p:spPr>
          <a:xfrm>
            <a:off x="1942560" y="6135840"/>
            <a:ext cx="5716080" cy="364680"/>
          </a:xfrm>
          <a:prstGeom prst="rect">
            <a:avLst/>
          </a:prstGeom>
          <a:noFill/>
          <a:ln w="0">
            <a:noFill/>
          </a:ln>
        </p:spPr>
        <p:txBody>
          <a:bodyPr lIns="91440" rIns="91440" tIns="45720" bIns="45720" anchor="ctr">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271" name="Freeform 11"/>
          <p:cNvSpPr/>
          <p:nvPr/>
        </p:nvSpPr>
        <p:spPr>
          <a:xfrm flipV="1">
            <a:off x="0" y="711000"/>
            <a:ext cx="1357920" cy="507600"/>
          </a:xfrm>
          <a:custGeom>
            <a:avLst/>
            <a:gdLst>
              <a:gd name="textAreaLeft" fmla="*/ 0 w 1357920"/>
              <a:gd name="textAreaRight" fmla="*/ 1358280 w 1357920"/>
              <a:gd name="textAreaTop" fmla="*/ 360 h 507600"/>
              <a:gd name="textAreaBottom" fmla="*/ 508320 h 507600"/>
            </a:gdLst>
            <a:ahLst/>
            <a:rect l="textAreaLeft" t="textAreaTop" r="textAreaRight" b="textAreaBottom"/>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72" name="PlaceHolder 5"/>
          <p:cNvSpPr>
            <a:spLocks noGrp="1"/>
          </p:cNvSpPr>
          <p:nvPr>
            <p:ph type="sldNum" idx="24"/>
          </p:nvPr>
        </p:nvSpPr>
        <p:spPr>
          <a:xfrm>
            <a:off x="511200" y="787680"/>
            <a:ext cx="584640" cy="364680"/>
          </a:xfrm>
          <a:prstGeom prst="rect">
            <a:avLst/>
          </a:prstGeom>
          <a:noFill/>
          <a:ln w="0">
            <a:noFill/>
          </a:ln>
        </p:spPr>
        <p:txBody>
          <a:bodyPr lIns="91440" rIns="91440" tIns="45720" bIns="45720" anchor="ctr">
            <a:noAutofit/>
          </a:bodyPr>
          <a:lstStyle>
            <a:lvl1pPr indent="0" algn="r" defTabSz="457200">
              <a:lnSpc>
                <a:spcPct val="100000"/>
              </a:lnSpc>
              <a:buNone/>
              <a:defRPr b="0" lang="it-IT" sz="2000" spc="-1" strike="noStrike">
                <a:solidFill>
                  <a:srgbClr val="feffff"/>
                </a:solidFill>
                <a:latin typeface="Century Gothic"/>
              </a:defRPr>
            </a:lvl1pPr>
          </a:lstStyle>
          <a:p>
            <a:pPr indent="0" algn="r" defTabSz="457200">
              <a:lnSpc>
                <a:spcPct val="100000"/>
              </a:lnSpc>
              <a:buNone/>
            </a:pPr>
            <a:fld id="{B1670FAF-42EC-4A6F-8C7B-362FF95010DE}" type="slidenum">
              <a:rPr b="0" lang="it-IT" sz="2000" spc="-1" strike="noStrike">
                <a:solidFill>
                  <a:srgbClr val="feffff"/>
                </a:solidFill>
                <a:latin typeface="Century Gothic"/>
              </a:rPr>
              <a:t>&lt;numero&gt;</a:t>
            </a:fld>
            <a:endParaRPr b="0" lang="it-IT"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3" r:id="rId2"/>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9ac3fd"/>
            </a:gs>
          </a:gsLst>
          <a:lin ang="5400000"/>
        </a:gradFill>
      </p:bgPr>
    </p:bg>
    <p:spTree>
      <p:nvGrpSpPr>
        <p:cNvPr id="1" name=""/>
        <p:cNvGrpSpPr/>
        <p:nvPr/>
      </p:nvGrpSpPr>
      <p:grpSpPr>
        <a:xfrm>
          <a:off x="0" y="0"/>
          <a:ext cx="0" cy="0"/>
          <a:chOff x="0" y="0"/>
          <a:chExt cx="0" cy="0"/>
        </a:xfrm>
      </p:grpSpPr>
      <p:grpSp>
        <p:nvGrpSpPr>
          <p:cNvPr id="273" name="Group 35"/>
          <p:cNvGrpSpPr/>
          <p:nvPr/>
        </p:nvGrpSpPr>
        <p:grpSpPr>
          <a:xfrm>
            <a:off x="0" y="228600"/>
            <a:ext cx="1980720" cy="6638400"/>
            <a:chOff x="0" y="228600"/>
            <a:chExt cx="1980720" cy="6638400"/>
          </a:xfrm>
        </p:grpSpPr>
        <p:sp>
          <p:nvSpPr>
            <p:cNvPr id="274" name="Freeform 11"/>
            <p:cNvSpPr/>
            <p:nvPr/>
          </p:nvSpPr>
          <p:spPr>
            <a:xfrm>
              <a:off x="0" y="2575080"/>
              <a:ext cx="69480" cy="625680"/>
            </a:xfrm>
            <a:custGeom>
              <a:avLst/>
              <a:gdLst>
                <a:gd name="textAreaLeft" fmla="*/ 0 w 69480"/>
                <a:gd name="textAreaRight" fmla="*/ 69840 w 69480"/>
                <a:gd name="textAreaTop" fmla="*/ 0 h 625680"/>
                <a:gd name="textAreaBottom" fmla="*/ 626040 h 62568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75" name="Freeform 12"/>
            <p:cNvSpPr/>
            <p:nvPr/>
          </p:nvSpPr>
          <p:spPr>
            <a:xfrm>
              <a:off x="89280" y="3156480"/>
              <a:ext cx="448920" cy="2322000"/>
            </a:xfrm>
            <a:custGeom>
              <a:avLst/>
              <a:gdLst>
                <a:gd name="textAreaLeft" fmla="*/ 0 w 448920"/>
                <a:gd name="textAreaRight" fmla="*/ 449280 w 448920"/>
                <a:gd name="textAreaTop" fmla="*/ 0 h 2322000"/>
                <a:gd name="textAreaBottom" fmla="*/ 2322360 h 232200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76" name="Freeform 13"/>
            <p:cNvSpPr/>
            <p:nvPr/>
          </p:nvSpPr>
          <p:spPr>
            <a:xfrm>
              <a:off x="560520" y="5447160"/>
              <a:ext cx="423000" cy="1419840"/>
            </a:xfrm>
            <a:custGeom>
              <a:avLst/>
              <a:gdLst>
                <a:gd name="textAreaLeft" fmla="*/ 0 w 423000"/>
                <a:gd name="textAreaRight" fmla="*/ 423360 w 423000"/>
                <a:gd name="textAreaTop" fmla="*/ 0 h 1419840"/>
                <a:gd name="textAreaBottom" fmla="*/ 1420200 h 141984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77" name="Freeform 14"/>
            <p:cNvSpPr/>
            <p:nvPr/>
          </p:nvSpPr>
          <p:spPr>
            <a:xfrm>
              <a:off x="666720" y="6503760"/>
              <a:ext cx="118800" cy="363240"/>
            </a:xfrm>
            <a:custGeom>
              <a:avLst/>
              <a:gdLst>
                <a:gd name="textAreaLeft" fmla="*/ 0 w 118800"/>
                <a:gd name="textAreaRight" fmla="*/ 119160 w 118800"/>
                <a:gd name="textAreaTop" fmla="*/ 0 h 363240"/>
                <a:gd name="textAreaBottom" fmla="*/ 363600 h 36324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78" name="Freeform 15"/>
            <p:cNvSpPr/>
            <p:nvPr/>
          </p:nvSpPr>
          <p:spPr>
            <a:xfrm>
              <a:off x="69840" y="3201120"/>
              <a:ext cx="570600" cy="3328200"/>
            </a:xfrm>
            <a:custGeom>
              <a:avLst/>
              <a:gdLst>
                <a:gd name="textAreaLeft" fmla="*/ 0 w 570600"/>
                <a:gd name="textAreaRight" fmla="*/ 570960 w 570600"/>
                <a:gd name="textAreaTop" fmla="*/ 0 h 3328200"/>
                <a:gd name="textAreaBottom" fmla="*/ 3328560 h 332820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79" name="Freeform 16"/>
            <p:cNvSpPr/>
            <p:nvPr/>
          </p:nvSpPr>
          <p:spPr>
            <a:xfrm>
              <a:off x="15480" y="228600"/>
              <a:ext cx="73440" cy="2927520"/>
            </a:xfrm>
            <a:custGeom>
              <a:avLst/>
              <a:gdLst>
                <a:gd name="textAreaLeft" fmla="*/ 0 w 73440"/>
                <a:gd name="textAreaRight" fmla="*/ 73800 w 73440"/>
                <a:gd name="textAreaTop" fmla="*/ 0 h 2927520"/>
                <a:gd name="textAreaBottom" fmla="*/ 2927880 h 292752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80" name="Freeform 17"/>
            <p:cNvSpPr/>
            <p:nvPr/>
          </p:nvSpPr>
          <p:spPr>
            <a:xfrm>
              <a:off x="54360" y="2944080"/>
              <a:ext cx="54000" cy="493560"/>
            </a:xfrm>
            <a:custGeom>
              <a:avLst/>
              <a:gdLst>
                <a:gd name="textAreaLeft" fmla="*/ 0 w 54000"/>
                <a:gd name="textAreaRight" fmla="*/ 54360 w 54000"/>
                <a:gd name="textAreaTop" fmla="*/ 0 h 493560"/>
                <a:gd name="textAreaBottom" fmla="*/ 493920 h 49356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81" name="Freeform 18"/>
            <p:cNvSpPr/>
            <p:nvPr/>
          </p:nvSpPr>
          <p:spPr>
            <a:xfrm>
              <a:off x="534960" y="5478840"/>
              <a:ext cx="131760" cy="1024560"/>
            </a:xfrm>
            <a:custGeom>
              <a:avLst/>
              <a:gdLst>
                <a:gd name="textAreaLeft" fmla="*/ 0 w 131760"/>
                <a:gd name="textAreaRight" fmla="*/ 132120 w 131760"/>
                <a:gd name="textAreaTop" fmla="*/ 0 h 1024560"/>
                <a:gd name="textAreaBottom" fmla="*/ 1024920 h 102456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82" name="Freeform 19"/>
            <p:cNvSpPr/>
            <p:nvPr/>
          </p:nvSpPr>
          <p:spPr>
            <a:xfrm>
              <a:off x="538560" y="1398960"/>
              <a:ext cx="1442160" cy="4047840"/>
            </a:xfrm>
            <a:custGeom>
              <a:avLst/>
              <a:gdLst>
                <a:gd name="textAreaLeft" fmla="*/ 0 w 1442160"/>
                <a:gd name="textAreaRight" fmla="*/ 1442520 w 1442160"/>
                <a:gd name="textAreaTop" fmla="*/ 0 h 4047840"/>
                <a:gd name="textAreaBottom" fmla="*/ 4048200 h 404784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83" name="Freeform 20"/>
            <p:cNvSpPr/>
            <p:nvPr/>
          </p:nvSpPr>
          <p:spPr>
            <a:xfrm>
              <a:off x="640800" y="6530040"/>
              <a:ext cx="112320" cy="336960"/>
            </a:xfrm>
            <a:custGeom>
              <a:avLst/>
              <a:gdLst>
                <a:gd name="textAreaLeft" fmla="*/ 0 w 112320"/>
                <a:gd name="textAreaRight" fmla="*/ 112680 w 112320"/>
                <a:gd name="textAreaTop" fmla="*/ 0 h 336960"/>
                <a:gd name="textAreaBottom" fmla="*/ 337320 h 33696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84" name="Freeform 21"/>
            <p:cNvSpPr/>
            <p:nvPr/>
          </p:nvSpPr>
          <p:spPr>
            <a:xfrm>
              <a:off x="534960" y="5359320"/>
              <a:ext cx="25560" cy="221400"/>
            </a:xfrm>
            <a:custGeom>
              <a:avLst/>
              <a:gdLst>
                <a:gd name="textAreaLeft" fmla="*/ 0 w 25560"/>
                <a:gd name="textAreaRight" fmla="*/ 25920 w 25560"/>
                <a:gd name="textAreaTop" fmla="*/ 0 h 221400"/>
                <a:gd name="textAreaBottom" fmla="*/ 221760 h 22140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85" name="Freeform 22"/>
            <p:cNvSpPr/>
            <p:nvPr/>
          </p:nvSpPr>
          <p:spPr>
            <a:xfrm>
              <a:off x="590400" y="6244560"/>
              <a:ext cx="165240" cy="622080"/>
            </a:xfrm>
            <a:custGeom>
              <a:avLst/>
              <a:gdLst>
                <a:gd name="textAreaLeft" fmla="*/ 0 w 165240"/>
                <a:gd name="textAreaRight" fmla="*/ 165600 w 165240"/>
                <a:gd name="textAreaTop" fmla="*/ 0 h 622080"/>
                <a:gd name="textAreaBottom" fmla="*/ 622440 h 62208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grpSp>
        <p:nvGrpSpPr>
          <p:cNvPr id="286" name="Group 48"/>
          <p:cNvGrpSpPr/>
          <p:nvPr/>
        </p:nvGrpSpPr>
        <p:grpSpPr>
          <a:xfrm>
            <a:off x="20520" y="720"/>
            <a:ext cx="1951920" cy="6852240"/>
            <a:chOff x="20520" y="720"/>
            <a:chExt cx="1951920" cy="6852240"/>
          </a:xfrm>
        </p:grpSpPr>
        <p:sp>
          <p:nvSpPr>
            <p:cNvPr id="287" name="Freeform 27"/>
            <p:cNvSpPr/>
            <p:nvPr/>
          </p:nvSpPr>
          <p:spPr>
            <a:xfrm>
              <a:off x="20520" y="720"/>
              <a:ext cx="409320" cy="4400640"/>
            </a:xfrm>
            <a:custGeom>
              <a:avLst/>
              <a:gdLst>
                <a:gd name="textAreaLeft" fmla="*/ 0 w 409320"/>
                <a:gd name="textAreaRight" fmla="*/ 409680 w 409320"/>
                <a:gd name="textAreaTop" fmla="*/ 0 h 4400640"/>
                <a:gd name="textAreaBottom" fmla="*/ 4401000 h 440064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88" name="Freeform 28"/>
            <p:cNvSpPr/>
            <p:nvPr/>
          </p:nvSpPr>
          <p:spPr>
            <a:xfrm>
              <a:off x="453600" y="4316400"/>
              <a:ext cx="350280" cy="1580400"/>
            </a:xfrm>
            <a:custGeom>
              <a:avLst/>
              <a:gdLst>
                <a:gd name="textAreaLeft" fmla="*/ 0 w 350280"/>
                <a:gd name="textAreaRight" fmla="*/ 350640 w 350280"/>
                <a:gd name="textAreaTop" fmla="*/ 0 h 1580400"/>
                <a:gd name="textAreaBottom" fmla="*/ 1580760 h 158040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89" name="Freeform 29"/>
            <p:cNvSpPr/>
            <p:nvPr/>
          </p:nvSpPr>
          <p:spPr>
            <a:xfrm>
              <a:off x="831600" y="5862600"/>
              <a:ext cx="356760" cy="990360"/>
            </a:xfrm>
            <a:custGeom>
              <a:avLst/>
              <a:gdLst>
                <a:gd name="textAreaLeft" fmla="*/ 0 w 356760"/>
                <a:gd name="textAreaRight" fmla="*/ 357120 w 356760"/>
                <a:gd name="textAreaTop" fmla="*/ 0 h 990360"/>
                <a:gd name="textAreaBottom" fmla="*/ 990720 h 99036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90" name="Freeform 30"/>
            <p:cNvSpPr/>
            <p:nvPr/>
          </p:nvSpPr>
          <p:spPr>
            <a:xfrm>
              <a:off x="429840" y="4364280"/>
              <a:ext cx="456840" cy="2235600"/>
            </a:xfrm>
            <a:custGeom>
              <a:avLst/>
              <a:gdLst>
                <a:gd name="textAreaLeft" fmla="*/ 0 w 456840"/>
                <a:gd name="textAreaRight" fmla="*/ 457200 w 456840"/>
                <a:gd name="textAreaTop" fmla="*/ 0 h 2235600"/>
                <a:gd name="textAreaBottom" fmla="*/ 2235960 h 223560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91" name="Freeform 31"/>
            <p:cNvSpPr/>
            <p:nvPr/>
          </p:nvSpPr>
          <p:spPr>
            <a:xfrm>
              <a:off x="385560" y="1289160"/>
              <a:ext cx="144000" cy="3026880"/>
            </a:xfrm>
            <a:custGeom>
              <a:avLst/>
              <a:gdLst>
                <a:gd name="textAreaLeft" fmla="*/ 0 w 144000"/>
                <a:gd name="textAreaRight" fmla="*/ 144360 w 144000"/>
                <a:gd name="textAreaTop" fmla="*/ 0 h 3026880"/>
                <a:gd name="textAreaBottom" fmla="*/ 3027240 h 302688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92" name="Freeform 32"/>
            <p:cNvSpPr/>
            <p:nvPr/>
          </p:nvSpPr>
          <p:spPr>
            <a:xfrm>
              <a:off x="918720" y="6571440"/>
              <a:ext cx="110880" cy="281160"/>
            </a:xfrm>
            <a:custGeom>
              <a:avLst/>
              <a:gdLst>
                <a:gd name="textAreaLeft" fmla="*/ 0 w 110880"/>
                <a:gd name="textAreaRight" fmla="*/ 111240 w 110880"/>
                <a:gd name="textAreaTop" fmla="*/ 0 h 281160"/>
                <a:gd name="textAreaBottom" fmla="*/ 281520 h 28116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93" name="Freeform 33"/>
            <p:cNvSpPr/>
            <p:nvPr/>
          </p:nvSpPr>
          <p:spPr>
            <a:xfrm>
              <a:off x="414000" y="4107600"/>
              <a:ext cx="68040" cy="511200"/>
            </a:xfrm>
            <a:custGeom>
              <a:avLst/>
              <a:gdLst>
                <a:gd name="textAreaLeft" fmla="*/ 0 w 68040"/>
                <a:gd name="textAreaRight" fmla="*/ 68400 w 68040"/>
                <a:gd name="textAreaTop" fmla="*/ 0 h 511200"/>
                <a:gd name="textAreaBottom" fmla="*/ 511560 h 51120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94" name="Freeform 34"/>
            <p:cNvSpPr/>
            <p:nvPr/>
          </p:nvSpPr>
          <p:spPr>
            <a:xfrm>
              <a:off x="804600" y="3145680"/>
              <a:ext cx="1167840" cy="2716560"/>
            </a:xfrm>
            <a:custGeom>
              <a:avLst/>
              <a:gdLst>
                <a:gd name="textAreaLeft" fmla="*/ 0 w 1167840"/>
                <a:gd name="textAreaRight" fmla="*/ 1168200 w 1167840"/>
                <a:gd name="textAreaTop" fmla="*/ 0 h 2716560"/>
                <a:gd name="textAreaBottom" fmla="*/ 2716920 h 271656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95" name="Freeform 35"/>
            <p:cNvSpPr/>
            <p:nvPr/>
          </p:nvSpPr>
          <p:spPr>
            <a:xfrm>
              <a:off x="887040" y="6600240"/>
              <a:ext cx="99720" cy="252720"/>
            </a:xfrm>
            <a:custGeom>
              <a:avLst/>
              <a:gdLst>
                <a:gd name="textAreaLeft" fmla="*/ 0 w 99720"/>
                <a:gd name="textAreaRight" fmla="*/ 100080 w 99720"/>
                <a:gd name="textAreaTop" fmla="*/ 0 h 252720"/>
                <a:gd name="textAreaBottom" fmla="*/ 253080 h 25272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96" name="Freeform 36"/>
            <p:cNvSpPr/>
            <p:nvPr/>
          </p:nvSpPr>
          <p:spPr>
            <a:xfrm>
              <a:off x="804600" y="5897160"/>
              <a:ext cx="113760" cy="673920"/>
            </a:xfrm>
            <a:custGeom>
              <a:avLst/>
              <a:gdLst>
                <a:gd name="textAreaLeft" fmla="*/ 0 w 113760"/>
                <a:gd name="textAreaRight" fmla="*/ 114120 w 113760"/>
                <a:gd name="textAreaTop" fmla="*/ 0 h 673920"/>
                <a:gd name="textAreaBottom" fmla="*/ 674280 h 67392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97" name="Freeform 37"/>
            <p:cNvSpPr/>
            <p:nvPr/>
          </p:nvSpPr>
          <p:spPr>
            <a:xfrm>
              <a:off x="804600" y="5772600"/>
              <a:ext cx="31320" cy="227520"/>
            </a:xfrm>
            <a:custGeom>
              <a:avLst/>
              <a:gdLst>
                <a:gd name="textAreaLeft" fmla="*/ 0 w 31320"/>
                <a:gd name="textAreaRight" fmla="*/ 31680 w 31320"/>
                <a:gd name="textAreaTop" fmla="*/ 0 h 227520"/>
                <a:gd name="textAreaBottom" fmla="*/ 227880 h 22752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298" name="Freeform 38"/>
            <p:cNvSpPr/>
            <p:nvPr/>
          </p:nvSpPr>
          <p:spPr>
            <a:xfrm>
              <a:off x="831600" y="6322680"/>
              <a:ext cx="174240" cy="530280"/>
            </a:xfrm>
            <a:custGeom>
              <a:avLst/>
              <a:gdLst>
                <a:gd name="textAreaLeft" fmla="*/ 0 w 174240"/>
                <a:gd name="textAreaRight" fmla="*/ 174600 w 174240"/>
                <a:gd name="textAreaTop" fmla="*/ 0 h 530280"/>
                <a:gd name="textAreaBottom" fmla="*/ 530640 h 53028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grpSp>
      <p:sp>
        <p:nvSpPr>
          <p:cNvPr id="299" name="Rectangle 61"/>
          <p:cNvSpPr/>
          <p:nvPr/>
        </p:nvSpPr>
        <p:spPr>
          <a:xfrm>
            <a:off x="0" y="0"/>
            <a:ext cx="182520" cy="685764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sp>
        <p:nvSpPr>
          <p:cNvPr id="300" name="PlaceHolder 1"/>
          <p:cNvSpPr>
            <a:spLocks noGrp="1"/>
          </p:cNvSpPr>
          <p:nvPr>
            <p:ph type="title"/>
          </p:nvPr>
        </p:nvSpPr>
        <p:spPr>
          <a:xfrm>
            <a:off x="1945080" y="624240"/>
            <a:ext cx="6588720" cy="1280520"/>
          </a:xfrm>
          <a:prstGeom prst="rect">
            <a:avLst/>
          </a:prstGeom>
          <a:noFill/>
          <a:ln w="0">
            <a:noFill/>
          </a:ln>
        </p:spPr>
        <p:txBody>
          <a:bodyPr lIns="91440" rIns="91440" tIns="45720" bIns="45720" anchor="t">
            <a:noAutofit/>
          </a:bodyPr>
          <a:p>
            <a:pPr indent="0" defTabSz="457200">
              <a:lnSpc>
                <a:spcPct val="100000"/>
              </a:lnSpc>
              <a:buNone/>
            </a:pPr>
            <a:r>
              <a:rPr b="0" lang="it-IT" sz="3600" spc="-1" strike="noStrike">
                <a:solidFill>
                  <a:schemeClr val="accent2">
                    <a:lumMod val="75000"/>
                  </a:schemeClr>
                </a:solidFill>
                <a:latin typeface="Century Gothic"/>
              </a:rPr>
              <a:t>Fare clic per modificare lo stile del titolo dello schema</a:t>
            </a:r>
            <a:endParaRPr b="0" lang="en-US" sz="3600" spc="-1" strike="noStrike">
              <a:solidFill>
                <a:schemeClr val="dk1"/>
              </a:solidFill>
              <a:latin typeface="Century Gothic"/>
            </a:endParaRPr>
          </a:p>
        </p:txBody>
      </p:sp>
      <p:sp>
        <p:nvSpPr>
          <p:cNvPr id="301" name="PlaceHolder 2"/>
          <p:cNvSpPr>
            <a:spLocks noGrp="1"/>
          </p:cNvSpPr>
          <p:nvPr>
            <p:ph type="body"/>
          </p:nvPr>
        </p:nvSpPr>
        <p:spPr>
          <a:xfrm>
            <a:off x="1942560" y="2133720"/>
            <a:ext cx="6591600" cy="3777120"/>
          </a:xfrm>
          <a:prstGeom prst="rect">
            <a:avLst/>
          </a:prstGeom>
          <a:noFill/>
          <a:ln w="0">
            <a:noFill/>
          </a:ln>
        </p:spPr>
        <p:txBody>
          <a:bodyPr lIns="91440" rIns="91440" tIns="45720" bIns="45720" anchor="t">
            <a:noAutofit/>
          </a:bodyPr>
          <a:p>
            <a:pPr marL="343080" indent="-343080" defTabSz="457200">
              <a:lnSpc>
                <a:spcPct val="100000"/>
              </a:lnSpc>
              <a:spcBef>
                <a:spcPts val="1001"/>
              </a:spcBef>
              <a:buClr>
                <a:srgbClr val="4a66ac"/>
              </a:buClr>
              <a:buFont typeface="Wingdings 3" charset="2"/>
              <a:buChar char=""/>
            </a:pPr>
            <a:r>
              <a:rPr b="0" lang="it-IT" sz="1800" spc="-1" strike="noStrike">
                <a:solidFill>
                  <a:schemeClr val="dk1">
                    <a:lumMod val="75000"/>
                    <a:lumOff val="25000"/>
                  </a:schemeClr>
                </a:solidFill>
                <a:latin typeface="Century Gothic"/>
              </a:rPr>
              <a:t>Fare clic per modificare gli stili del testo dello schema</a:t>
            </a:r>
            <a:endParaRPr b="0" lang="en-US" sz="1800" spc="-1" strike="noStrike">
              <a:solidFill>
                <a:schemeClr val="dk1">
                  <a:lumMod val="75000"/>
                  <a:lumOff val="25000"/>
                </a:schemeClr>
              </a:solidFill>
              <a:latin typeface="Century Gothic"/>
            </a:endParaRPr>
          </a:p>
          <a:p>
            <a:pPr lvl="1" marL="743040" indent="-285840" defTabSz="457200">
              <a:lnSpc>
                <a:spcPct val="100000"/>
              </a:lnSpc>
              <a:spcBef>
                <a:spcPts val="1001"/>
              </a:spcBef>
              <a:buClr>
                <a:srgbClr val="4a66ac"/>
              </a:buClr>
              <a:buFont typeface="Wingdings 3" charset="2"/>
              <a:buChar char=""/>
            </a:pPr>
            <a:r>
              <a:rPr b="0" lang="it-IT" sz="1600" spc="-1" strike="noStrike">
                <a:solidFill>
                  <a:schemeClr val="dk1">
                    <a:lumMod val="75000"/>
                    <a:lumOff val="25000"/>
                  </a:schemeClr>
                </a:solidFill>
                <a:latin typeface="Century Gothic"/>
              </a:rPr>
              <a:t>Secondo livello</a:t>
            </a:r>
            <a:endParaRPr b="0" lang="en-US" sz="1600" spc="-1" strike="noStrike">
              <a:solidFill>
                <a:schemeClr val="dk1">
                  <a:lumMod val="75000"/>
                  <a:lumOff val="25000"/>
                </a:schemeClr>
              </a:solidFill>
              <a:latin typeface="Century Gothic"/>
            </a:endParaRPr>
          </a:p>
          <a:p>
            <a:pPr lvl="2" marL="1143000" indent="-228600" defTabSz="457200">
              <a:lnSpc>
                <a:spcPct val="100000"/>
              </a:lnSpc>
              <a:spcBef>
                <a:spcPts val="1001"/>
              </a:spcBef>
              <a:buClr>
                <a:srgbClr val="4a66ac"/>
              </a:buClr>
              <a:buFont typeface="Wingdings 3" charset="2"/>
              <a:buChar char=""/>
            </a:pPr>
            <a:r>
              <a:rPr b="0" lang="it-IT" sz="1400" spc="-1" strike="noStrike">
                <a:solidFill>
                  <a:schemeClr val="dk1">
                    <a:lumMod val="75000"/>
                    <a:lumOff val="25000"/>
                  </a:schemeClr>
                </a:solidFill>
                <a:latin typeface="Century Gothic"/>
              </a:rPr>
              <a:t>Terzo livello</a:t>
            </a:r>
            <a:endParaRPr b="0" lang="en-US" sz="1400" spc="-1" strike="noStrike">
              <a:solidFill>
                <a:schemeClr val="dk1">
                  <a:lumMod val="75000"/>
                  <a:lumOff val="25000"/>
                </a:schemeClr>
              </a:solidFill>
              <a:latin typeface="Century Gothic"/>
            </a:endParaRPr>
          </a:p>
          <a:p>
            <a:pPr lvl="3" marL="1600200" indent="-228600" defTabSz="457200">
              <a:lnSpc>
                <a:spcPct val="100000"/>
              </a:lnSpc>
              <a:spcBef>
                <a:spcPts val="1001"/>
              </a:spcBef>
              <a:buClr>
                <a:srgbClr val="4a66ac"/>
              </a:buClr>
              <a:buFont typeface="Wingdings 3" charset="2"/>
              <a:buChar char=""/>
            </a:pPr>
            <a:r>
              <a:rPr b="0" lang="it-IT" sz="1200" spc="-1" strike="noStrike">
                <a:solidFill>
                  <a:schemeClr val="dk1">
                    <a:lumMod val="75000"/>
                    <a:lumOff val="25000"/>
                  </a:schemeClr>
                </a:solidFill>
                <a:latin typeface="Century Gothic"/>
              </a:rPr>
              <a:t>Quarto livello</a:t>
            </a:r>
            <a:endParaRPr b="0" lang="en-US" sz="1200" spc="-1" strike="noStrike">
              <a:solidFill>
                <a:schemeClr val="dk1">
                  <a:lumMod val="75000"/>
                  <a:lumOff val="25000"/>
                </a:schemeClr>
              </a:solidFill>
              <a:latin typeface="Century Gothic"/>
            </a:endParaRPr>
          </a:p>
          <a:p>
            <a:pPr lvl="4" marL="2057400" indent="-228600" defTabSz="457200">
              <a:lnSpc>
                <a:spcPct val="100000"/>
              </a:lnSpc>
              <a:spcBef>
                <a:spcPts val="1001"/>
              </a:spcBef>
              <a:buClr>
                <a:srgbClr val="4a66ac"/>
              </a:buClr>
              <a:buFont typeface="Wingdings 3" charset="2"/>
              <a:buChar char=""/>
            </a:pPr>
            <a:r>
              <a:rPr b="0" lang="it-IT" sz="1200" spc="-1" strike="noStrike">
                <a:solidFill>
                  <a:schemeClr val="dk1">
                    <a:lumMod val="75000"/>
                    <a:lumOff val="25000"/>
                  </a:schemeClr>
                </a:solidFill>
                <a:latin typeface="Century Gothic"/>
              </a:rPr>
              <a:t>Quinto livello</a:t>
            </a:r>
            <a:endParaRPr b="0" lang="en-US" sz="1200" spc="-1" strike="noStrike">
              <a:solidFill>
                <a:schemeClr val="dk1">
                  <a:lumMod val="75000"/>
                  <a:lumOff val="25000"/>
                </a:schemeClr>
              </a:solidFill>
              <a:latin typeface="Century Gothic"/>
            </a:endParaRPr>
          </a:p>
        </p:txBody>
      </p:sp>
      <p:sp>
        <p:nvSpPr>
          <p:cNvPr id="302" name="PlaceHolder 3"/>
          <p:cNvSpPr>
            <a:spLocks noGrp="1"/>
          </p:cNvSpPr>
          <p:nvPr>
            <p:ph type="dt" idx="25"/>
          </p:nvPr>
        </p:nvSpPr>
        <p:spPr>
          <a:xfrm>
            <a:off x="7772400" y="6135120"/>
            <a:ext cx="766080" cy="369720"/>
          </a:xfrm>
          <a:prstGeom prst="rect">
            <a:avLst/>
          </a:prstGeom>
          <a:noFill/>
          <a:ln w="0">
            <a:noFill/>
          </a:ln>
        </p:spPr>
        <p:txBody>
          <a:bodyPr lIns="91440" rIns="91440" tIns="45720" bIns="45720" anchor="ctr">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303" name="PlaceHolder 4"/>
          <p:cNvSpPr>
            <a:spLocks noGrp="1"/>
          </p:cNvSpPr>
          <p:nvPr>
            <p:ph type="ftr" idx="26"/>
          </p:nvPr>
        </p:nvSpPr>
        <p:spPr>
          <a:xfrm>
            <a:off x="1942560" y="6135840"/>
            <a:ext cx="5716080" cy="364680"/>
          </a:xfrm>
          <a:prstGeom prst="rect">
            <a:avLst/>
          </a:prstGeom>
          <a:noFill/>
          <a:ln w="0">
            <a:noFill/>
          </a:ln>
        </p:spPr>
        <p:txBody>
          <a:bodyPr lIns="91440" rIns="91440" tIns="45720" bIns="45720" anchor="ctr">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304" name="Freeform 11"/>
          <p:cNvSpPr/>
          <p:nvPr/>
        </p:nvSpPr>
        <p:spPr>
          <a:xfrm flipV="1">
            <a:off x="0" y="711000"/>
            <a:ext cx="1357920" cy="507600"/>
          </a:xfrm>
          <a:custGeom>
            <a:avLst/>
            <a:gdLst>
              <a:gd name="textAreaLeft" fmla="*/ 0 w 1357920"/>
              <a:gd name="textAreaRight" fmla="*/ 1358280 w 1357920"/>
              <a:gd name="textAreaTop" fmla="*/ 360 h 507600"/>
              <a:gd name="textAreaBottom" fmla="*/ 508320 h 507600"/>
            </a:gdLst>
            <a:ahLst/>
            <a:rect l="textAreaLeft" t="textAreaTop" r="textAreaRight" b="textAreaBottom"/>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305" name="PlaceHolder 5"/>
          <p:cNvSpPr>
            <a:spLocks noGrp="1"/>
          </p:cNvSpPr>
          <p:nvPr>
            <p:ph type="sldNum" idx="27"/>
          </p:nvPr>
        </p:nvSpPr>
        <p:spPr>
          <a:xfrm>
            <a:off x="511200" y="787680"/>
            <a:ext cx="584640" cy="364680"/>
          </a:xfrm>
          <a:prstGeom prst="rect">
            <a:avLst/>
          </a:prstGeom>
          <a:noFill/>
          <a:ln w="0">
            <a:noFill/>
          </a:ln>
        </p:spPr>
        <p:txBody>
          <a:bodyPr lIns="91440" rIns="91440" tIns="45720" bIns="45720" anchor="ctr">
            <a:noAutofit/>
          </a:bodyPr>
          <a:lstStyle>
            <a:lvl1pPr indent="0" algn="r" defTabSz="457200">
              <a:lnSpc>
                <a:spcPct val="100000"/>
              </a:lnSpc>
              <a:buNone/>
              <a:defRPr b="0" lang="it-IT" sz="2000" spc="-1" strike="noStrike">
                <a:solidFill>
                  <a:srgbClr val="feffff"/>
                </a:solidFill>
                <a:latin typeface="Century Gothic"/>
              </a:defRPr>
            </a:lvl1pPr>
          </a:lstStyle>
          <a:p>
            <a:pPr indent="0" algn="r" defTabSz="457200">
              <a:lnSpc>
                <a:spcPct val="100000"/>
              </a:lnSpc>
              <a:buNone/>
            </a:pPr>
            <a:fld id="{47C58141-94BB-4466-A196-9AB3948442E9}" type="slidenum">
              <a:rPr b="0" lang="it-IT" sz="2000" spc="-1" strike="noStrike">
                <a:solidFill>
                  <a:srgbClr val="feffff"/>
                </a:solidFill>
                <a:latin typeface="Century Gothic"/>
              </a:rPr>
              <a:t>&lt;numero&gt;</a:t>
            </a:fld>
            <a:endParaRPr b="0" lang="it-IT"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5" r:id="rId2"/>
  </p:sldLayoutIdLst>
</p:sldMaster>
</file>

<file path=ppt/slides/_rels/slide1.xml.rels><?xml version="1.0" encoding="UTF-8"?>
<Relationships xmlns="http://schemas.openxmlformats.org/package/2006/relationships"><Relationship Id="rId1" Type="http://schemas.openxmlformats.org/officeDocument/2006/relationships/diagramData" Target="../diagrams/data1.xml"/><Relationship Id="rId2" Type="http://schemas.openxmlformats.org/officeDocument/2006/relationships/diagramLayout" Target="../diagrams/layout1.xml"/><Relationship Id="rId3" Type="http://schemas.openxmlformats.org/officeDocument/2006/relationships/diagramQuickStyle" Target="../diagrams/quickStyle1.xml"/><Relationship Id="rId4" Type="http://schemas.openxmlformats.org/officeDocument/2006/relationships/diagramColors" Target="../diagrams/colors1.xml"/><Relationship Id="rId5" Type="http://schemas.microsoft.com/office/2007/relationships/diagramDrawing" Target="../diagrams/drawing1.xml"/><Relationship Id="rId6" Type="http://schemas.openxmlformats.org/officeDocument/2006/relationships/slideLayout" Target="../slideLayouts/slideLayout9.xml"/><Relationship Id="rId7"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hyperlink" Target="mailto:vaic85300t@istruzione.it" TargetMode="External"/><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9.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9.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9.xml"/>
</Relationships>
</file>

<file path=ppt/slides/_rels/slide19.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hyperlink" Target="https://unica.istruzione.gov.it/it" TargetMode="External"/><Relationship Id="rId2" Type="http://schemas.openxmlformats.org/officeDocument/2006/relationships/hyperlink" Target="https://unica.istruzione.gov.it/it/orientamento/iscrizioni" TargetMode="External"/><Relationship Id="rId3" Type="http://schemas.openxmlformats.org/officeDocument/2006/relationships/slideLayout" Target="../slideLayouts/slideLayout14.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hyperlink" Target="file:///C:/utente8/AppData/Local/Microsoft/Windows/INetCache/Content.Outlook/VXER9QVI/allegato%2014%20-%20inclusione.doc" TargetMode="External"/><Relationship Id="rId2" Type="http://schemas.openxmlformats.org/officeDocument/2006/relationships/hyperlink" Target="file:///C:/utente8/AppData/Local/Microsoft/Windows/INetCache/Content.Outlook/VXER9QVI/allegato%2015%20-%20potenziamento%20cognitivo.doc" TargetMode="External"/><Relationship Id="rId3" Type="http://schemas.openxmlformats.org/officeDocument/2006/relationships/hyperlink" Target="file:///C:/utente8/AppData/Local/Microsoft/Windows/INetCache/Content.Outlook/VXER9QVI/allegato%2016%20-%20continuit%25C3%25A0.doc" TargetMode="External"/><Relationship Id="rId4" Type="http://schemas.openxmlformats.org/officeDocument/2006/relationships/hyperlink" Target="file:///C:/utente8/AppData/Local/Microsoft/Windows/INetCache/Content.Outlook/VXER9QVI/allegato%2018%20-%20Sicurezza.doc" TargetMode="External"/><Relationship Id="rId5" Type="http://schemas.openxmlformats.org/officeDocument/2006/relationships/hyperlink" Target="file:///C:/utente8/AppData/Local/Microsoft/Windows/INetCache/Content.Outlook/VXER9QVI/allegato%2019%20-%20Metodo%20di%20studio.doc" TargetMode="External"/><Relationship Id="rId6" Type="http://schemas.openxmlformats.org/officeDocument/2006/relationships/hyperlink" Target="file:///C:/utente8/AppData/Local/Microsoft/Windows/INetCache/Content.Outlook/VXER9QVI/allegato%2020%20-%20giornata%20della%20memoria.doc" TargetMode="External"/><Relationship Id="rId7" Type="http://schemas.openxmlformats.org/officeDocument/2006/relationships/image" Target="../media/image5.png"/><Relationship Id="rId8" Type="http://schemas.openxmlformats.org/officeDocument/2006/relationships/slideLayout" Target="../slideLayouts/slideLayout14.xml"/>
</Relationships>
</file>

<file path=ppt/slides/_rels/slide22.xml.rels><?xml version="1.0" encoding="UTF-8"?>
<Relationships xmlns="http://schemas.openxmlformats.org/package/2006/relationships"><Relationship Id="rId1" Type="http://schemas.openxmlformats.org/officeDocument/2006/relationships/hyperlink" Target="http://www.icsdegasperi.edu.it/" TargetMode="External"/><Relationship Id="rId2" Type="http://schemas.openxmlformats.org/officeDocument/2006/relationships/image" Target="../media/image6.png"/><Relationship Id="rId3" Type="http://schemas.openxmlformats.org/officeDocument/2006/relationships/slideLayout" Target="../slideLayouts/slideLayout11.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
</Relationships>
</file>

<file path=ppt/slides/_rels/slide4.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5.xml"/>
</Relationships>
</file>

<file path=ppt/slides/_rels/slide5.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5.xml"/>
</Relationships>
</file>

<file path=ppt/slides/_rels/slide6.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5.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 name="Diagram1"/>
          <p:cNvGraphicFramePr/>
          <p:nvPr>
            <p:extLst>
              <p:ext uri="{D42A27DB-BD31-4B8C-83A1-F6EECF244321}">
                <p14:modId xmlns:p14="http://schemas.microsoft.com/office/powerpoint/2010/main" val="2101940514"/>
              </p:ext>
            </p:extLst>
          </p:nvPr>
        </p:nvGraphicFramePr>
        <p:xfrm>
          <a:off x="500040" y="642960"/>
          <a:ext cx="8183520" cy="22654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555" name="Segnaposto contenuto 4"/>
          <p:cNvGrpSpPr/>
          <p:nvPr/>
        </p:nvGrpSpPr>
        <p:grpSpPr>
          <a:xfrm>
            <a:off x="642960" y="3286080"/>
            <a:ext cx="8072280" cy="2642760"/>
            <a:chOff x="642960" y="3286080"/>
            <a:chExt cx="8072280" cy="2642760"/>
          </a:xfrm>
        </p:grpSpPr>
        <p:sp>
          <p:nvSpPr>
            <p:cNvPr id="556" name=""/>
            <p:cNvSpPr/>
            <p:nvPr/>
          </p:nvSpPr>
          <p:spPr>
            <a:xfrm>
              <a:off x="642960" y="3286080"/>
              <a:ext cx="8072280" cy="2642760"/>
            </a:xfrm>
            <a:prstGeom prst="rect">
              <a:avLst/>
            </a:prstGeom>
            <a:noFill/>
            <a:ln w="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557" name=""/>
            <p:cNvSpPr/>
            <p:nvPr/>
          </p:nvSpPr>
          <p:spPr>
            <a:xfrm>
              <a:off x="642960" y="3286080"/>
              <a:ext cx="8072280" cy="2642760"/>
            </a:xfrm>
            <a:prstGeom prst="leftRightRibbon">
              <a:avLst>
                <a:gd name="adj1" fmla="val 50000"/>
                <a:gd name="adj2" fmla="val 50000"/>
                <a:gd name="adj3" fmla="val 16667"/>
              </a:avLst>
            </a:prstGeom>
            <a:solidFill>
              <a:schemeClr val="accent3">
                <a:lumMod val="40000"/>
                <a:lumOff val="60000"/>
              </a:schemeClr>
            </a:solidFill>
            <a:ln w="0">
              <a:noFill/>
            </a:ln>
            <a:effectLst>
              <a:outerShdw blurRad="50760" dir="5400000" dist="38160" rotWithShape="0">
                <a:srgbClr val="000000">
                  <a:alpha val="60000"/>
                </a:srgbClr>
              </a:outerShdw>
            </a:effectLst>
          </p:spPr>
          <p:style>
            <a:lnRef idx="0"/>
            <a:fillRef idx="0"/>
            <a:effectRef idx="3"/>
            <a:fontRef idx="minor"/>
          </p:style>
          <p:txBody>
            <a:bodyPr lIns="90000" rIns="90000" tIns="45000" bIns="45000" anchor="t">
              <a:noAutofit/>
            </a:bodyPr>
            <a:p>
              <a:endParaRPr b="0" lang="it-IT" sz="1800" spc="-1" strike="noStrike">
                <a:solidFill>
                  <a:srgbClr val="000000"/>
                </a:solidFill>
                <a:latin typeface="Arial"/>
              </a:endParaRPr>
            </a:p>
          </p:txBody>
        </p:sp>
        <p:sp>
          <p:nvSpPr>
            <p:cNvPr id="558" name=""/>
            <p:cNvSpPr/>
            <p:nvPr/>
          </p:nvSpPr>
          <p:spPr>
            <a:xfrm>
              <a:off x="1691640" y="3748680"/>
              <a:ext cx="3133080" cy="1294920"/>
            </a:xfrm>
            <a:prstGeom prst="rect">
              <a:avLst/>
            </a:prstGeom>
            <a:noFill/>
            <a:ln w="0">
              <a:noFill/>
            </a:ln>
            <a:effectLst>
              <a:outerShdw blurRad="50760" dir="5400000" dist="38160" rotWithShape="0">
                <a:srgbClr val="000000">
                  <a:alpha val="60000"/>
                </a:srgbClr>
              </a:outerShdw>
            </a:effectLst>
          </p:spPr>
          <p:style>
            <a:lnRef idx="0"/>
            <a:fillRef idx="0"/>
            <a:effectRef idx="3"/>
            <a:fontRef idx="minor"/>
          </p:style>
          <p:txBody>
            <a:bodyPr numCol="1" spcCol="1440" lIns="0" rIns="0" tIns="74520" bIns="79920" anchor="ctr">
              <a:noAutofit/>
            </a:bodyPr>
            <a:p>
              <a:pPr algn="ctr" defTabSz="933480">
                <a:lnSpc>
                  <a:spcPct val="90000"/>
                </a:lnSpc>
                <a:spcAft>
                  <a:spcPts val="734"/>
                </a:spcAft>
                <a:tabLst>
                  <a:tab algn="l" pos="0"/>
                </a:tabLst>
              </a:pPr>
              <a:r>
                <a:rPr b="1" lang="it-IT" sz="2100" spc="-1" strike="noStrike">
                  <a:solidFill>
                    <a:schemeClr val="accent3">
                      <a:lumMod val="50000"/>
                    </a:schemeClr>
                  </a:solidFill>
                  <a:latin typeface="Arial"/>
                </a:rPr>
                <a:t>ISCRIZIONE ALUNNI </a:t>
              </a:r>
              <a:endParaRPr b="0" lang="it-IT" sz="2100" spc="-1" strike="noStrike">
                <a:solidFill>
                  <a:srgbClr val="000000"/>
                </a:solidFill>
                <a:latin typeface="Arial"/>
              </a:endParaRPr>
            </a:p>
            <a:p>
              <a:pPr algn="ctr" defTabSz="933480">
                <a:lnSpc>
                  <a:spcPct val="90000"/>
                </a:lnSpc>
                <a:spcAft>
                  <a:spcPts val="734"/>
                </a:spcAft>
                <a:tabLst>
                  <a:tab algn="l" pos="0"/>
                </a:tabLst>
              </a:pPr>
              <a:r>
                <a:rPr b="1" lang="it-IT" sz="2100" spc="-1" strike="noStrike">
                  <a:solidFill>
                    <a:schemeClr val="accent3">
                      <a:lumMod val="50000"/>
                    </a:schemeClr>
                  </a:solidFill>
                  <a:latin typeface="Arial"/>
                </a:rPr>
                <a:t> </a:t>
              </a:r>
              <a:r>
                <a:rPr b="1" lang="it-IT" sz="2100" spc="-1" strike="noStrike">
                  <a:solidFill>
                    <a:schemeClr val="accent3">
                      <a:lumMod val="50000"/>
                    </a:schemeClr>
                  </a:solidFill>
                  <a:latin typeface="Arial"/>
                </a:rPr>
                <a:t>SC PRIMARIA</a:t>
              </a:r>
              <a:endParaRPr b="0" lang="it-IT" sz="2100" spc="-1" strike="noStrike">
                <a:solidFill>
                  <a:srgbClr val="000000"/>
                </a:solidFill>
                <a:latin typeface="Arial"/>
              </a:endParaRPr>
            </a:p>
          </p:txBody>
        </p:sp>
        <p:sp>
          <p:nvSpPr>
            <p:cNvPr id="559" name=""/>
            <p:cNvSpPr/>
            <p:nvPr/>
          </p:nvSpPr>
          <p:spPr>
            <a:xfrm>
              <a:off x="4339080" y="4171680"/>
              <a:ext cx="3256920" cy="1294920"/>
            </a:xfrm>
            <a:prstGeom prst="rect">
              <a:avLst/>
            </a:prstGeom>
            <a:noFill/>
            <a:ln w="0">
              <a:noFill/>
            </a:ln>
            <a:effectLst>
              <a:outerShdw blurRad="50760" dir="5400000" dist="38160" rotWithShape="0">
                <a:srgbClr val="000000">
                  <a:alpha val="60000"/>
                </a:srgbClr>
              </a:outerShdw>
            </a:effectLst>
          </p:spPr>
          <p:style>
            <a:lnRef idx="0"/>
            <a:fillRef idx="0"/>
            <a:effectRef idx="3"/>
            <a:fontRef idx="minor"/>
          </p:style>
          <p:txBody>
            <a:bodyPr numCol="1" spcCol="1440" lIns="0" rIns="0" tIns="74520" bIns="79920" anchor="ctr">
              <a:noAutofit/>
            </a:bodyPr>
            <a:p>
              <a:pPr algn="ctr" defTabSz="933480">
                <a:lnSpc>
                  <a:spcPct val="90000"/>
                </a:lnSpc>
                <a:spcAft>
                  <a:spcPts val="734"/>
                </a:spcAft>
                <a:tabLst>
                  <a:tab algn="l" pos="0"/>
                </a:tabLst>
              </a:pPr>
              <a:endParaRPr b="0" lang="it-IT" sz="2100" spc="-1" strike="noStrike">
                <a:solidFill>
                  <a:srgbClr val="000000"/>
                </a:solidFill>
                <a:latin typeface="Arial"/>
              </a:endParaRPr>
            </a:p>
            <a:p>
              <a:pPr algn="ctr" defTabSz="933480">
                <a:lnSpc>
                  <a:spcPct val="90000"/>
                </a:lnSpc>
                <a:spcAft>
                  <a:spcPts val="734"/>
                </a:spcAft>
                <a:tabLst>
                  <a:tab algn="l" pos="0"/>
                </a:tabLst>
              </a:pPr>
              <a:r>
                <a:rPr b="0" lang="it-IT" sz="2100" spc="-1" strike="noStrike">
                  <a:solidFill>
                    <a:schemeClr val="lt2">
                      <a:lumMod val="10000"/>
                    </a:schemeClr>
                  </a:solidFill>
                  <a:latin typeface="Arial"/>
                </a:rPr>
                <a:t>GENNAIO 2025</a:t>
              </a:r>
              <a:endParaRPr b="0" lang="it-IT" sz="2100" spc="-1" strike="noStrike">
                <a:solidFill>
                  <a:srgbClr val="000000"/>
                </a:solidFill>
                <a:latin typeface="Arial"/>
              </a:endParaRPr>
            </a:p>
            <a:p>
              <a:pPr algn="ctr" defTabSz="933480">
                <a:lnSpc>
                  <a:spcPct val="90000"/>
                </a:lnSpc>
                <a:spcAft>
                  <a:spcPts val="734"/>
                </a:spcAft>
                <a:tabLst>
                  <a:tab algn="l" pos="0"/>
                </a:tabLst>
              </a:pPr>
              <a:endParaRPr b="0" lang="it-IT" sz="2100" spc="-1" strike="noStrike">
                <a:solidFill>
                  <a:srgbClr val="000000"/>
                </a:solidFill>
                <a:latin typeface="Arial"/>
              </a:endParaRPr>
            </a:p>
          </p:txBody>
        </p:sp>
      </p:grpSp>
      <p:sp>
        <p:nvSpPr>
          <p:cNvPr id="560" name="Rettangolo 6"/>
          <p:cNvSpPr/>
          <p:nvPr/>
        </p:nvSpPr>
        <p:spPr>
          <a:xfrm>
            <a:off x="4572000" y="785880"/>
            <a:ext cx="4031640" cy="204084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1" lang="it-IT" sz="3200" spc="-1" strike="noStrike">
                <a:solidFill>
                  <a:schemeClr val="dk1"/>
                </a:solidFill>
                <a:latin typeface="Arial"/>
              </a:rPr>
              <a:t>ISTITUTO COMPRENSIVO   </a:t>
            </a:r>
            <a:br>
              <a:rPr sz="3200"/>
            </a:br>
            <a:r>
              <a:rPr b="1" lang="it-IT" sz="3200" spc="-1" strike="noStrike">
                <a:solidFill>
                  <a:schemeClr val="dk1"/>
                </a:solidFill>
                <a:latin typeface="Arial"/>
              </a:rPr>
              <a:t>“A. De Gasperi”   CARONNO P.</a:t>
            </a:r>
            <a:endParaRPr b="0" lang="it-IT" sz="3200" spc="-1" strike="noStrike">
              <a:solidFill>
                <a:srgbClr val="000000"/>
              </a:solidFill>
              <a:latin typeface="Arial"/>
            </a:endParaRPr>
          </a:p>
        </p:txBody>
      </p:sp>
    </p:spTree>
  </p:cSld>
  <p:transition>
    <p:wheel spokes="8"/>
  </p:transition>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6" name="Text Box 2"/>
          <p:cNvSpPr/>
          <p:nvPr/>
        </p:nvSpPr>
        <p:spPr>
          <a:xfrm>
            <a:off x="755640" y="609480"/>
            <a:ext cx="7560360" cy="517392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spcBef>
                <a:spcPts val="901"/>
              </a:spcBef>
            </a:pPr>
            <a:endParaRPr b="0" lang="it-IT" sz="1800" spc="-1" strike="noStrike">
              <a:solidFill>
                <a:srgbClr val="000000"/>
              </a:solidFill>
              <a:latin typeface="Arial"/>
            </a:endParaRPr>
          </a:p>
          <a:p>
            <a:pPr algn="ctr" defTabSz="457200">
              <a:lnSpc>
                <a:spcPct val="100000"/>
              </a:lnSpc>
              <a:spcBef>
                <a:spcPts val="901"/>
              </a:spcBef>
            </a:pPr>
            <a:endParaRPr b="0" lang="it-IT" sz="1800" spc="-1" strike="noStrike">
              <a:solidFill>
                <a:srgbClr val="000000"/>
              </a:solidFill>
              <a:latin typeface="Arial"/>
            </a:endParaRPr>
          </a:p>
          <a:p>
            <a:pPr defTabSz="457200">
              <a:lnSpc>
                <a:spcPct val="100000"/>
              </a:lnSpc>
              <a:spcBef>
                <a:spcPts val="1001"/>
              </a:spcBef>
            </a:pPr>
            <a:r>
              <a:rPr b="0" lang="it-IT" sz="2000" spc="-1" strike="noStrike">
                <a:solidFill>
                  <a:schemeClr val="dk1"/>
                </a:solidFill>
                <a:latin typeface="Arial"/>
              </a:rPr>
              <a:t>E’ possibile inoltre usufruire dei seguenti servizi a pagamento </a:t>
            </a:r>
            <a:r>
              <a:rPr b="1" lang="it-IT" sz="2000" spc="-1" strike="noStrike">
                <a:solidFill>
                  <a:srgbClr val="ff3300"/>
                </a:solidFill>
                <a:latin typeface="Arial"/>
              </a:rPr>
              <a:t>gestiti dal Comune</a:t>
            </a:r>
            <a:r>
              <a:rPr b="1" lang="it-IT" sz="2000" spc="-1" strike="noStrike">
                <a:solidFill>
                  <a:schemeClr val="dk1"/>
                </a:solidFill>
                <a:latin typeface="Arial"/>
              </a:rPr>
              <a:t> </a:t>
            </a:r>
            <a:r>
              <a:rPr b="0" lang="it-IT" sz="2000" spc="-1" strike="noStrike">
                <a:solidFill>
                  <a:schemeClr val="dk1"/>
                </a:solidFill>
                <a:latin typeface="Arial"/>
              </a:rPr>
              <a:t>di Caronno Pertusella</a:t>
            </a:r>
            <a:endParaRPr b="0" lang="it-IT" sz="2000" spc="-1" strike="noStrike">
              <a:solidFill>
                <a:srgbClr val="000000"/>
              </a:solidFill>
              <a:latin typeface="Arial"/>
            </a:endParaRPr>
          </a:p>
          <a:p>
            <a:pPr defTabSz="457200">
              <a:lnSpc>
                <a:spcPct val="100000"/>
              </a:lnSpc>
              <a:spcBef>
                <a:spcPts val="1001"/>
              </a:spcBef>
            </a:pPr>
            <a:endParaRPr b="0" lang="it-IT" sz="2000" spc="-1" strike="noStrike">
              <a:solidFill>
                <a:srgbClr val="000000"/>
              </a:solidFill>
              <a:latin typeface="Arial"/>
            </a:endParaRPr>
          </a:p>
          <a:p>
            <a:pPr indent="-216000" defTabSz="457200">
              <a:lnSpc>
                <a:spcPct val="100000"/>
              </a:lnSpc>
              <a:spcBef>
                <a:spcPts val="1001"/>
              </a:spcBef>
              <a:buClr>
                <a:srgbClr val="000000"/>
              </a:buClr>
              <a:buFont typeface="Symbol" charset="2"/>
              <a:buChar char=""/>
            </a:pPr>
            <a:r>
              <a:rPr b="0" lang="it-IT" sz="2000" spc="-1" strike="noStrike">
                <a:solidFill>
                  <a:schemeClr val="dk1"/>
                </a:solidFill>
                <a:latin typeface="Arial"/>
              </a:rPr>
              <a:t> </a:t>
            </a:r>
            <a:r>
              <a:rPr b="1" lang="it-IT" sz="2000" spc="-1" strike="noStrike">
                <a:solidFill>
                  <a:schemeClr val="dk1"/>
                </a:solidFill>
                <a:latin typeface="Arial"/>
              </a:rPr>
              <a:t>PRE SCUOLA </a:t>
            </a:r>
            <a:r>
              <a:rPr b="0" lang="it-IT" sz="2000" spc="-1" strike="noStrike">
                <a:solidFill>
                  <a:schemeClr val="dk1"/>
                </a:solidFill>
                <a:latin typeface="Arial"/>
              </a:rPr>
              <a:t>(ore 7.30 – inizio lezioni)</a:t>
            </a:r>
            <a:endParaRPr b="0" lang="it-IT" sz="2000" spc="-1" strike="noStrike">
              <a:solidFill>
                <a:srgbClr val="000000"/>
              </a:solidFill>
              <a:latin typeface="Arial"/>
            </a:endParaRPr>
          </a:p>
          <a:p>
            <a:pPr indent="-216000" defTabSz="457200">
              <a:lnSpc>
                <a:spcPct val="100000"/>
              </a:lnSpc>
              <a:spcBef>
                <a:spcPts val="1001"/>
              </a:spcBef>
              <a:buClr>
                <a:srgbClr val="000000"/>
              </a:buClr>
              <a:buFont typeface="Symbol" charset="2"/>
              <a:buChar char=""/>
            </a:pPr>
            <a:r>
              <a:rPr b="0" lang="it-IT" sz="2000" spc="-1" strike="noStrike">
                <a:solidFill>
                  <a:schemeClr val="dk1"/>
                </a:solidFill>
                <a:latin typeface="Arial"/>
              </a:rPr>
              <a:t> </a:t>
            </a:r>
            <a:r>
              <a:rPr b="1" lang="it-IT" sz="2000" spc="-1" strike="noStrike">
                <a:solidFill>
                  <a:schemeClr val="dk1"/>
                </a:solidFill>
                <a:latin typeface="Arial"/>
              </a:rPr>
              <a:t>POST – SCUOLA </a:t>
            </a:r>
            <a:r>
              <a:rPr b="0" lang="it-IT" sz="2000" spc="-1" strike="noStrike">
                <a:solidFill>
                  <a:schemeClr val="dk1"/>
                </a:solidFill>
                <a:latin typeface="Arial"/>
              </a:rPr>
              <a:t>(fine lezioni – ore 18.00)</a:t>
            </a:r>
            <a:endParaRPr b="0" lang="it-IT" sz="2000" spc="-1" strike="noStrike">
              <a:solidFill>
                <a:srgbClr val="000000"/>
              </a:solidFill>
              <a:latin typeface="Arial"/>
            </a:endParaRPr>
          </a:p>
          <a:p>
            <a:pPr indent="-216000" defTabSz="457200">
              <a:lnSpc>
                <a:spcPct val="100000"/>
              </a:lnSpc>
              <a:spcBef>
                <a:spcPts val="1001"/>
              </a:spcBef>
              <a:buClr>
                <a:srgbClr val="000000"/>
              </a:buClr>
              <a:buFont typeface="Symbol" charset="2"/>
              <a:buChar char=""/>
            </a:pPr>
            <a:r>
              <a:rPr b="0" lang="it-IT" sz="2000" spc="-1" strike="noStrike">
                <a:solidFill>
                  <a:schemeClr val="dk1"/>
                </a:solidFill>
                <a:latin typeface="Arial"/>
              </a:rPr>
              <a:t> </a:t>
            </a:r>
            <a:r>
              <a:rPr b="1" lang="it-IT" sz="2000" spc="-1" strike="noStrike">
                <a:solidFill>
                  <a:schemeClr val="dk1"/>
                </a:solidFill>
                <a:latin typeface="Arial"/>
              </a:rPr>
              <a:t>MENSA</a:t>
            </a:r>
            <a:r>
              <a:rPr b="0" lang="it-IT" sz="2000" spc="-1" strike="noStrike">
                <a:solidFill>
                  <a:schemeClr val="dk1"/>
                </a:solidFill>
                <a:latin typeface="Arial"/>
              </a:rPr>
              <a:t> </a:t>
            </a:r>
            <a:endParaRPr b="0" lang="it-IT" sz="2000" spc="-1" strike="noStrike">
              <a:solidFill>
                <a:srgbClr val="000000"/>
              </a:solidFill>
              <a:latin typeface="Arial"/>
            </a:endParaRPr>
          </a:p>
          <a:p>
            <a:pPr indent="-216000" defTabSz="457200">
              <a:lnSpc>
                <a:spcPct val="150000"/>
              </a:lnSpc>
              <a:spcBef>
                <a:spcPts val="1001"/>
              </a:spcBef>
              <a:buClr>
                <a:srgbClr val="000000"/>
              </a:buClr>
              <a:buFont typeface="Symbol" charset="2"/>
              <a:buChar char=""/>
            </a:pPr>
            <a:r>
              <a:rPr b="1" lang="it-IT" sz="2000" spc="-1" strike="noStrike">
                <a:solidFill>
                  <a:schemeClr val="dk1"/>
                </a:solidFill>
                <a:latin typeface="Arial"/>
              </a:rPr>
              <a:t>SERVIZIO PEDIBUS PER IL PLESSO «IGNOTO MILITI» - «S.ALESSANDRO»</a:t>
            </a:r>
            <a:endParaRPr b="0" lang="it-IT" sz="2000" spc="-1" strike="noStrike">
              <a:solidFill>
                <a:srgbClr val="000000"/>
              </a:solidFill>
              <a:latin typeface="Arial"/>
            </a:endParaRPr>
          </a:p>
          <a:p>
            <a:pPr defTabSz="457200">
              <a:lnSpc>
                <a:spcPct val="150000"/>
              </a:lnSpc>
              <a:spcBef>
                <a:spcPts val="901"/>
              </a:spcBef>
            </a:pPr>
            <a:endParaRPr b="0" lang="it-IT" sz="1800" spc="-1" strike="noStrike">
              <a:solidFill>
                <a:srgbClr val="000000"/>
              </a:solidFill>
              <a:latin typeface="Arial"/>
            </a:endParaRPr>
          </a:p>
          <a:p>
            <a:pPr defTabSz="457200">
              <a:lnSpc>
                <a:spcPct val="100000"/>
              </a:lnSpc>
              <a:spcBef>
                <a:spcPts val="901"/>
              </a:spcBef>
            </a:pPr>
            <a:endParaRPr b="0" lang="it-IT"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7" name="Rettangolo 1"/>
          <p:cNvSpPr/>
          <p:nvPr/>
        </p:nvSpPr>
        <p:spPr>
          <a:xfrm>
            <a:off x="467640" y="579600"/>
            <a:ext cx="8175960" cy="533160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1" lang="it-IT" sz="2400" spc="-1" strike="noStrike">
                <a:solidFill>
                  <a:schemeClr val="dk1"/>
                </a:solidFill>
                <a:latin typeface="Arial"/>
              </a:rPr>
              <a:t>SCELTA  SE AVVALERSI O NON AVVALERSI DELL'INSEGNAMENTO DELLA RELIGIONE  CATTOLICA  </a:t>
            </a:r>
            <a:endParaRPr b="0" lang="it-IT" sz="2400" spc="-1" strike="noStrike">
              <a:solidFill>
                <a:srgbClr val="000000"/>
              </a:solidFill>
              <a:latin typeface="Arial"/>
            </a:endParaRPr>
          </a:p>
          <a:p>
            <a:pPr algn="ctr" defTabSz="457200">
              <a:lnSpc>
                <a:spcPct val="100000"/>
              </a:lnSpc>
            </a:pPr>
            <a:endParaRPr b="0" lang="it-IT" sz="2800" spc="-1" strike="noStrike">
              <a:solidFill>
                <a:srgbClr val="000000"/>
              </a:solidFill>
              <a:latin typeface="Arial"/>
            </a:endParaRPr>
          </a:p>
          <a:p>
            <a:pPr algn="ctr" defTabSz="457200">
              <a:lnSpc>
                <a:spcPct val="100000"/>
              </a:lnSpc>
            </a:pPr>
            <a:r>
              <a:rPr b="0" lang="it-IT" sz="1600" spc="-1" strike="noStrike">
                <a:solidFill>
                  <a:schemeClr val="dk1"/>
                </a:solidFill>
                <a:latin typeface="Arial"/>
              </a:rPr>
              <a:t>ALUNNO___________________________________________________</a:t>
            </a:r>
            <a:endParaRPr b="0" lang="it-IT" sz="1600" spc="-1" strike="noStrike">
              <a:solidFill>
                <a:srgbClr val="000000"/>
              </a:solidFill>
              <a:latin typeface="Arial"/>
            </a:endParaRPr>
          </a:p>
          <a:p>
            <a:pPr algn="ctr" defTabSz="457200">
              <a:lnSpc>
                <a:spcPct val="100000"/>
              </a:lnSpc>
            </a:pPr>
            <a:endParaRPr b="0" lang="it-IT" sz="1600" spc="-1" strike="noStrike">
              <a:solidFill>
                <a:srgbClr val="000000"/>
              </a:solidFill>
              <a:latin typeface="Arial"/>
            </a:endParaRPr>
          </a:p>
          <a:p>
            <a:pPr defTabSz="457200">
              <a:lnSpc>
                <a:spcPct val="100000"/>
              </a:lnSpc>
            </a:pPr>
            <a:r>
              <a:rPr b="0" lang="it-IT" sz="1600" spc="-1" strike="noStrike">
                <a:solidFill>
                  <a:schemeClr val="dk1"/>
                </a:solidFill>
                <a:latin typeface="Arial"/>
              </a:rPr>
              <a:t>Premesso che lo Stato assicura l'insegnamento della religione cattolica nelle scuole di ogni ordine e grado in conformità all'accordo che apporta modifiche al Concordato Lateranense (art.9.2) , il presente modulo costituisce richiesta dell'autorità scolastica in ordine all'esercizio del diritto di scegliere se avvalersi o non avvalersi dell'insegnamento della religione cattolica.</a:t>
            </a:r>
            <a:endParaRPr b="0" lang="it-IT" sz="1600" spc="-1" strike="noStrike">
              <a:solidFill>
                <a:srgbClr val="000000"/>
              </a:solidFill>
              <a:latin typeface="Arial"/>
            </a:endParaRPr>
          </a:p>
          <a:p>
            <a:pPr defTabSz="457200">
              <a:lnSpc>
                <a:spcPct val="100000"/>
              </a:lnSpc>
            </a:pPr>
            <a:endParaRPr b="0" lang="it-IT" sz="1600" spc="-1" strike="noStrike">
              <a:solidFill>
                <a:srgbClr val="000000"/>
              </a:solidFill>
              <a:latin typeface="Arial"/>
            </a:endParaRPr>
          </a:p>
          <a:p>
            <a:pPr defTabSz="457200">
              <a:lnSpc>
                <a:spcPct val="100000"/>
              </a:lnSpc>
            </a:pPr>
            <a:r>
              <a:rPr b="0" lang="it-IT" sz="3200" spc="-1" strike="noStrike">
                <a:solidFill>
                  <a:schemeClr val="dk1"/>
                </a:solidFill>
                <a:latin typeface="Arial"/>
              </a:rPr>
              <a:t>□ </a:t>
            </a:r>
            <a:r>
              <a:rPr b="1" lang="it-IT" sz="1600" spc="-1" strike="noStrike">
                <a:solidFill>
                  <a:schemeClr val="dk1"/>
                </a:solidFill>
                <a:latin typeface="Arial"/>
              </a:rPr>
              <a:t>Scelta di avvalersi dell'insegnamento della religione cattolica</a:t>
            </a:r>
            <a:endParaRPr b="0" lang="it-IT" sz="1600" spc="-1" strike="noStrike">
              <a:solidFill>
                <a:srgbClr val="000000"/>
              </a:solidFill>
              <a:latin typeface="Arial"/>
            </a:endParaRPr>
          </a:p>
          <a:p>
            <a:pPr defTabSz="457200">
              <a:lnSpc>
                <a:spcPct val="100000"/>
              </a:lnSpc>
            </a:pPr>
            <a:r>
              <a:rPr b="0" lang="it-IT" sz="3200" spc="-1" strike="noStrike">
                <a:solidFill>
                  <a:schemeClr val="dk1"/>
                </a:solidFill>
                <a:latin typeface="Arial"/>
              </a:rPr>
              <a:t>□ </a:t>
            </a:r>
            <a:r>
              <a:rPr b="1" lang="it-IT" sz="1600" spc="-1" strike="noStrike">
                <a:solidFill>
                  <a:schemeClr val="dk1"/>
                </a:solidFill>
                <a:latin typeface="Arial"/>
              </a:rPr>
              <a:t>Scelta di </a:t>
            </a:r>
            <a:r>
              <a:rPr b="1" lang="it-IT" sz="1600" spc="-1" strike="noStrike" u="sng">
                <a:solidFill>
                  <a:schemeClr val="dk1"/>
                </a:solidFill>
                <a:uFillTx/>
                <a:latin typeface="Arial"/>
              </a:rPr>
              <a:t>non avvalersi</a:t>
            </a:r>
            <a:r>
              <a:rPr b="1" lang="it-IT" sz="1600" spc="-1" strike="noStrike">
                <a:solidFill>
                  <a:schemeClr val="dk1"/>
                </a:solidFill>
                <a:latin typeface="Arial"/>
              </a:rPr>
              <a:t> dell'insegnamento della religione cattolica</a:t>
            </a:r>
            <a:endParaRPr b="0" lang="it-IT" sz="1600" spc="-1" strike="noStrike">
              <a:solidFill>
                <a:srgbClr val="000000"/>
              </a:solidFill>
              <a:latin typeface="Arial"/>
            </a:endParaRPr>
          </a:p>
          <a:p>
            <a:pPr defTabSz="457200">
              <a:lnSpc>
                <a:spcPct val="100000"/>
              </a:lnSpc>
            </a:pPr>
            <a:r>
              <a:rPr b="0" lang="it-IT" sz="1600" spc="-1" strike="noStrike">
                <a:solidFill>
                  <a:schemeClr val="dk1"/>
                </a:solidFill>
                <a:latin typeface="Arial"/>
              </a:rPr>
              <a:t>	</a:t>
            </a:r>
            <a:endParaRPr b="0" lang="it-IT" sz="1600" spc="-1" strike="noStrike">
              <a:solidFill>
                <a:srgbClr val="000000"/>
              </a:solidFill>
              <a:latin typeface="Arial"/>
            </a:endParaRPr>
          </a:p>
          <a:p>
            <a:pPr defTabSz="457200">
              <a:lnSpc>
                <a:spcPct val="100000"/>
              </a:lnSpc>
            </a:pPr>
            <a:r>
              <a:rPr b="0" lang="it-IT" sz="1800" spc="-1" strike="noStrike">
                <a:solidFill>
                  <a:schemeClr val="dk1"/>
                </a:solidFill>
                <a:latin typeface="Arial"/>
              </a:rPr>
              <a:t>                                      </a:t>
            </a:r>
            <a:r>
              <a:rPr b="0" lang="it-IT" sz="1800" spc="-1" strike="noStrike">
                <a:solidFill>
                  <a:schemeClr val="dk1"/>
                </a:solidFill>
                <a:latin typeface="Arial"/>
              </a:rPr>
              <a:t>______________________________</a:t>
            </a:r>
            <a:endParaRPr b="0" lang="it-IT" sz="1800" spc="-1" strike="noStrike">
              <a:solidFill>
                <a:srgbClr val="000000"/>
              </a:solidFill>
              <a:latin typeface="Arial"/>
            </a:endParaRPr>
          </a:p>
          <a:p>
            <a:pPr algn="ctr" defTabSz="457200">
              <a:lnSpc>
                <a:spcPct val="100000"/>
              </a:lnSpc>
            </a:pPr>
            <a:r>
              <a:rPr b="0" lang="it-IT" sz="1800" spc="-1" strike="noStrike">
                <a:solidFill>
                  <a:schemeClr val="dk1"/>
                </a:solidFill>
                <a:latin typeface="Arial"/>
              </a:rPr>
              <a:t>(Firma del Genitore o di chi ne esercita la potestà)</a:t>
            </a:r>
            <a:endParaRPr b="0" lang="it-IT"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8" name="PlaceHolder 1"/>
          <p:cNvSpPr>
            <a:spLocks noGrp="1"/>
          </p:cNvSpPr>
          <p:nvPr>
            <p:ph type="title"/>
          </p:nvPr>
        </p:nvSpPr>
        <p:spPr>
          <a:xfrm>
            <a:off x="687960" y="360000"/>
            <a:ext cx="7772040" cy="900000"/>
          </a:xfrm>
          <a:prstGeom prst="rect">
            <a:avLst/>
          </a:prstGeom>
          <a:noFill/>
          <a:ln w="0">
            <a:noFill/>
          </a:ln>
        </p:spPr>
        <p:txBody>
          <a:bodyPr lIns="91440" rIns="91440" tIns="45720" bIns="45720" anchor="t">
            <a:normAutofit/>
          </a:bodyPr>
          <a:p>
            <a:pPr indent="0" defTabSz="457200">
              <a:lnSpc>
                <a:spcPct val="100000"/>
              </a:lnSpc>
              <a:buNone/>
            </a:pPr>
            <a:r>
              <a:rPr b="1" lang="it-IT" sz="2600" spc="-1" strike="noStrike">
                <a:solidFill>
                  <a:srgbClr val="ff0000"/>
                </a:solidFill>
                <a:latin typeface="Arial"/>
              </a:rPr>
              <a:t>4. </a:t>
            </a:r>
            <a:r>
              <a:rPr b="1" lang="it-IT" sz="2600" spc="-1" strike="noStrike">
                <a:solidFill>
                  <a:srgbClr val="ff0000"/>
                </a:solidFill>
                <a:latin typeface="Arial"/>
              </a:rPr>
              <a:t>Inoltrare on-line il modulo alla scuola</a:t>
            </a:r>
            <a:br>
              <a:rPr sz="2400"/>
            </a:br>
            <a:endParaRPr b="0" lang="en-US" sz="2600" spc="-1" strike="noStrike">
              <a:solidFill>
                <a:schemeClr val="dk1"/>
              </a:solidFill>
              <a:latin typeface="Century Gothic"/>
            </a:endParaRPr>
          </a:p>
        </p:txBody>
      </p:sp>
      <p:sp>
        <p:nvSpPr>
          <p:cNvPr id="589" name="PlaceHolder 2"/>
          <p:cNvSpPr>
            <a:spLocks noGrp="1"/>
          </p:cNvSpPr>
          <p:nvPr>
            <p:ph type="subTitle"/>
          </p:nvPr>
        </p:nvSpPr>
        <p:spPr>
          <a:xfrm>
            <a:off x="720000" y="900000"/>
            <a:ext cx="7772040" cy="2642760"/>
          </a:xfrm>
          <a:prstGeom prst="rect">
            <a:avLst/>
          </a:prstGeom>
          <a:noFill/>
          <a:ln w="0">
            <a:noFill/>
          </a:ln>
        </p:spPr>
        <p:txBody>
          <a:bodyPr lIns="91440" rIns="91440" tIns="45720" bIns="45720" anchor="t">
            <a:noAutofit/>
          </a:bodyPr>
          <a:p>
            <a:pPr marL="36360" indent="0" defTabSz="457200">
              <a:lnSpc>
                <a:spcPct val="100000"/>
              </a:lnSpc>
              <a:buNone/>
              <a:tabLst>
                <a:tab algn="l" pos="0"/>
              </a:tabLst>
            </a:pPr>
            <a:r>
              <a:rPr b="0" lang="en-US" sz="2400" spc="-1" strike="noStrike">
                <a:solidFill>
                  <a:schemeClr val="dk1"/>
                </a:solidFill>
                <a:latin typeface="Arial"/>
              </a:rPr>
              <a:t>Si procede, quindi, all’inoltro della domanda seguendo la procedura guidata. Si ricorda, inoltre, che:</a:t>
            </a:r>
            <a:endParaRPr b="0" lang="it-IT" sz="2400" spc="-1" strike="noStrike">
              <a:solidFill>
                <a:srgbClr val="000000"/>
              </a:solidFill>
              <a:latin typeface="Arial"/>
            </a:endParaRPr>
          </a:p>
          <a:p>
            <a:pPr marL="36360" indent="0" defTabSz="457200">
              <a:lnSpc>
                <a:spcPct val="100000"/>
              </a:lnSpc>
              <a:buNone/>
              <a:tabLst>
                <a:tab algn="l" pos="0"/>
              </a:tabLst>
            </a:pPr>
            <a:r>
              <a:rPr b="0" lang="en-US" sz="2400" spc="-1" strike="noStrike">
                <a:solidFill>
                  <a:schemeClr val="dk1"/>
                </a:solidFill>
                <a:latin typeface="Arial"/>
              </a:rPr>
              <a:t>− </a:t>
            </a:r>
            <a:r>
              <a:rPr b="0" lang="en-US" sz="2400" spc="-1" strike="noStrike">
                <a:solidFill>
                  <a:schemeClr val="dk1"/>
                </a:solidFill>
                <a:latin typeface="Arial"/>
              </a:rPr>
              <a:t>tra il 26 maggio e il 30 giugno 2025 coloro che hanno scelto di </a:t>
            </a:r>
            <a:r>
              <a:rPr b="0" lang="en-US" sz="2400" spc="-1" strike="noStrike" u="sng">
                <a:solidFill>
                  <a:schemeClr val="dk1"/>
                </a:solidFill>
                <a:uFillTx/>
                <a:latin typeface="Arial"/>
              </a:rPr>
              <a:t>non avvalersi dell’insegnamento della religione cattolica</a:t>
            </a:r>
            <a:r>
              <a:rPr b="0" lang="en-US" sz="2400" spc="-1" strike="noStrike">
                <a:solidFill>
                  <a:schemeClr val="dk1"/>
                </a:solidFill>
                <a:latin typeface="Arial"/>
              </a:rPr>
              <a:t> manifestano le preferenze rispetto alle diverse</a:t>
            </a:r>
            <a:endParaRPr b="0" lang="it-IT" sz="2400" spc="-1" strike="noStrike">
              <a:solidFill>
                <a:srgbClr val="000000"/>
              </a:solidFill>
              <a:latin typeface="Arial"/>
            </a:endParaRPr>
          </a:p>
          <a:p>
            <a:pPr marL="36360" indent="0" defTabSz="457200">
              <a:lnSpc>
                <a:spcPct val="100000"/>
              </a:lnSpc>
              <a:buNone/>
              <a:tabLst>
                <a:tab algn="l" pos="0"/>
              </a:tabLst>
            </a:pPr>
            <a:r>
              <a:rPr b="0" lang="en-US" sz="2400" spc="-1" strike="noStrike">
                <a:solidFill>
                  <a:schemeClr val="dk1"/>
                </a:solidFill>
                <a:latin typeface="Arial"/>
              </a:rPr>
              <a:t>tipologie di attività secondo le modalità previste.</a:t>
            </a:r>
            <a:endParaRPr b="0" lang="it-IT" sz="2400" spc="-1" strike="noStrike">
              <a:solidFill>
                <a:srgbClr val="000000"/>
              </a:solidFill>
              <a:latin typeface="Arial"/>
            </a:endParaRPr>
          </a:p>
          <a:p>
            <a:pPr marL="36360" indent="0" defTabSz="457200">
              <a:lnSpc>
                <a:spcPct val="100000"/>
              </a:lnSpc>
              <a:buNone/>
              <a:tabLst>
                <a:tab algn="l" pos="0"/>
              </a:tabLst>
            </a:pPr>
            <a:r>
              <a:rPr b="0" lang="en-US" sz="2400" spc="-1" strike="noStrike">
                <a:solidFill>
                  <a:schemeClr val="dk1"/>
                </a:solidFill>
                <a:latin typeface="Arial"/>
              </a:rPr>
              <a:t>- Il sistema di iscrizioni on line della Piattaforma Unica avvisa in tempo reale, a mezzo posta elettronica e tramite l’app IO, delle variazioni di stato della domanda. I genitori e gli esercenti la responsabilità genitoriale possono inoltre seguire l’iter della domanda inoltrata nell’area dedicata alle iscrizioni sulla Piattaforma Unica.</a:t>
            </a:r>
            <a:endParaRPr b="0" lang="it-IT"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0" name="PlaceHolder 1"/>
          <p:cNvSpPr>
            <a:spLocks noGrp="1"/>
          </p:cNvSpPr>
          <p:nvPr>
            <p:ph type="title"/>
          </p:nvPr>
        </p:nvSpPr>
        <p:spPr>
          <a:xfrm>
            <a:off x="685800" y="836640"/>
            <a:ext cx="7772040" cy="2304000"/>
          </a:xfrm>
          <a:prstGeom prst="rect">
            <a:avLst/>
          </a:prstGeom>
          <a:noFill/>
          <a:ln w="0">
            <a:noFill/>
          </a:ln>
        </p:spPr>
        <p:txBody>
          <a:bodyPr lIns="91440" rIns="91440" tIns="45720" bIns="45720" anchor="b">
            <a:normAutofit fontScale="67777"/>
          </a:bodyPr>
          <a:p>
            <a:pPr indent="0" defTabSz="457200">
              <a:lnSpc>
                <a:spcPct val="100000"/>
              </a:lnSpc>
              <a:buNone/>
            </a:pPr>
            <a:br>
              <a:rPr sz="2700"/>
            </a:br>
            <a:br>
              <a:rPr sz="2700"/>
            </a:br>
            <a:br>
              <a:rPr sz="2700"/>
            </a:br>
            <a:br>
              <a:rPr sz="2700"/>
            </a:br>
            <a:br>
              <a:rPr sz="5400"/>
            </a:br>
            <a:endParaRPr b="0" lang="en-US" sz="2700" spc="-1" strike="noStrike">
              <a:solidFill>
                <a:schemeClr val="dk1"/>
              </a:solidFill>
              <a:latin typeface="Century Gothic"/>
            </a:endParaRPr>
          </a:p>
        </p:txBody>
      </p:sp>
      <p:sp>
        <p:nvSpPr>
          <p:cNvPr id="591" name="CasellaDiTesto 4"/>
          <p:cNvSpPr/>
          <p:nvPr/>
        </p:nvSpPr>
        <p:spPr>
          <a:xfrm>
            <a:off x="674640" y="830160"/>
            <a:ext cx="7702200" cy="234468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it-IT" sz="2600" spc="-1" strike="noStrike">
                <a:solidFill>
                  <a:srgbClr val="ff0000"/>
                </a:solidFill>
                <a:latin typeface="Arial"/>
              </a:rPr>
              <a:t>La Segreteria dell’Istituto è a disposizione delle famiglie per supporto nella fase di registrazione e iscrizione nella sede centrale in via Capo Sile, nei seguenti orari: dal lunedì al venerdì dalle 12.00 alle 14.00</a:t>
            </a:r>
            <a:br>
              <a:rPr sz="1800"/>
            </a:br>
            <a:endParaRPr b="0" lang="it-IT" sz="2600" spc="-1" strike="noStrike">
              <a:solidFill>
                <a:srgbClr val="000000"/>
              </a:solidFill>
              <a:latin typeface="Arial"/>
            </a:endParaRPr>
          </a:p>
        </p:txBody>
      </p:sp>
      <p:sp>
        <p:nvSpPr>
          <p:cNvPr id="592" name="CasellaDiTesto 5"/>
          <p:cNvSpPr/>
          <p:nvPr/>
        </p:nvSpPr>
        <p:spPr>
          <a:xfrm>
            <a:off x="709920" y="3140640"/>
            <a:ext cx="7916040" cy="173556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it-IT" sz="2400" spc="-1" strike="noStrike">
                <a:solidFill>
                  <a:srgbClr val="000000"/>
                </a:solidFill>
                <a:latin typeface="Arial"/>
              </a:rPr>
              <a:t>Per coloro che richiedono supporto è necessario richiedere un appuntamento alla segreteria all’indirizzo mail:  </a:t>
            </a:r>
            <a:endParaRPr b="0" lang="it-IT" sz="2400" spc="-1" strike="noStrike">
              <a:solidFill>
                <a:srgbClr val="000000"/>
              </a:solidFill>
              <a:latin typeface="Arial"/>
            </a:endParaRPr>
          </a:p>
          <a:p>
            <a:pPr defTabSz="457200">
              <a:lnSpc>
                <a:spcPct val="100000"/>
              </a:lnSpc>
            </a:pPr>
            <a:r>
              <a:rPr b="0" lang="it-IT" sz="2400" spc="-1" strike="noStrike">
                <a:solidFill>
                  <a:srgbClr val="000000"/>
                </a:solidFill>
                <a:latin typeface="Arial"/>
              </a:rPr>
              <a:t>             </a:t>
            </a:r>
            <a:r>
              <a:rPr b="0" lang="it-IT" sz="3600" spc="-1" strike="noStrike">
                <a:solidFill>
                  <a:srgbClr val="000000"/>
                </a:solidFill>
                <a:latin typeface="Arial"/>
              </a:rPr>
              <a:t> </a:t>
            </a:r>
            <a:r>
              <a:rPr b="1" lang="it-IT" sz="3600" spc="-1" strike="noStrike" u="sng">
                <a:solidFill>
                  <a:srgbClr val="9454c3"/>
                </a:solidFill>
                <a:uFillTx/>
                <a:latin typeface="Arial"/>
                <a:hlinkClick r:id="rId1"/>
              </a:rPr>
              <a:t>vaic85300t@istruzione.it</a:t>
            </a:r>
            <a:endParaRPr b="0" lang="it-IT"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3" name="PlaceHolder 1"/>
          <p:cNvSpPr>
            <a:spLocks noGrp="1"/>
          </p:cNvSpPr>
          <p:nvPr>
            <p:ph type="title"/>
          </p:nvPr>
        </p:nvSpPr>
        <p:spPr>
          <a:xfrm>
            <a:off x="636840" y="1642320"/>
            <a:ext cx="8183160" cy="2677680"/>
          </a:xfrm>
          <a:prstGeom prst="rect">
            <a:avLst/>
          </a:prstGeom>
          <a:noFill/>
          <a:ln w="0">
            <a:noFill/>
          </a:ln>
        </p:spPr>
        <p:txBody>
          <a:bodyPr lIns="91440" rIns="91440" tIns="45720" bIns="45720" anchor="ctr">
            <a:noAutofit/>
          </a:bodyPr>
          <a:p>
            <a:pPr indent="0" defTabSz="457200">
              <a:lnSpc>
                <a:spcPct val="100000"/>
              </a:lnSpc>
              <a:buNone/>
            </a:pPr>
            <a:r>
              <a:rPr b="0" lang="it-IT" sz="2600" spc="-1" strike="noStrike">
                <a:solidFill>
                  <a:srgbClr val="ff0000"/>
                </a:solidFill>
                <a:latin typeface="Arial"/>
              </a:rPr>
              <a:t>In ogni caso le domande di iscrizione di alunni con Bisogni Educativi Speciali  certificati devono essere perfezionate presentando alla Segreteria della scuola  la documentazione rilasciata dalla ASL o dall’Ente certificatore.</a:t>
            </a:r>
            <a:br>
              <a:rPr sz="2800"/>
            </a:br>
            <a:endParaRPr b="0" lang="en-US" sz="2600" spc="-1" strike="noStrike">
              <a:solidFill>
                <a:schemeClr val="dk1"/>
              </a:solidFill>
              <a:latin typeface="Century Gothic"/>
            </a:endParaRPr>
          </a:p>
        </p:txBody>
      </p:sp>
      <p:sp>
        <p:nvSpPr>
          <p:cNvPr id="594" name="PlaceHolder 2"/>
          <p:cNvSpPr>
            <a:spLocks noGrp="1"/>
          </p:cNvSpPr>
          <p:nvPr>
            <p:ph/>
          </p:nvPr>
        </p:nvSpPr>
        <p:spPr>
          <a:xfrm>
            <a:off x="720000" y="360000"/>
            <a:ext cx="8183160" cy="1276920"/>
          </a:xfrm>
          <a:prstGeom prst="rect">
            <a:avLst/>
          </a:prstGeom>
          <a:noFill/>
          <a:ln w="0">
            <a:noFill/>
          </a:ln>
        </p:spPr>
        <p:txBody>
          <a:bodyPr lIns="91440" rIns="91440" tIns="45720" bIns="45720" anchor="t">
            <a:normAutofit/>
          </a:bodyPr>
          <a:p>
            <a:pPr indent="0" defTabSz="457200">
              <a:lnSpc>
                <a:spcPct val="100000"/>
              </a:lnSpc>
              <a:spcBef>
                <a:spcPts val="1001"/>
              </a:spcBef>
              <a:buNone/>
              <a:tabLst>
                <a:tab algn="l" pos="0"/>
              </a:tabLst>
            </a:pPr>
            <a:r>
              <a:rPr b="0" lang="it-IT" sz="2200" spc="-1" strike="noStrike">
                <a:solidFill>
                  <a:schemeClr val="dk1">
                    <a:lumMod val="75000"/>
                    <a:lumOff val="25000"/>
                  </a:schemeClr>
                </a:solidFill>
                <a:latin typeface="Arial"/>
              </a:rPr>
              <a:t>Nel caso in cui il genitore decidesse di rivolgersi alla Segreteria dell’Istituto occorre presentarsi con: </a:t>
            </a:r>
            <a:r>
              <a:rPr b="1" lang="it-IT" sz="2200" spc="-1" strike="noStrike">
                <a:solidFill>
                  <a:schemeClr val="dk1">
                    <a:lumMod val="75000"/>
                    <a:lumOff val="25000"/>
                  </a:schemeClr>
                </a:solidFill>
                <a:latin typeface="Arial"/>
              </a:rPr>
              <a:t>il</a:t>
            </a:r>
            <a:r>
              <a:rPr b="0" lang="it-IT" sz="2200" spc="-1" strike="noStrike">
                <a:solidFill>
                  <a:schemeClr val="dk1">
                    <a:lumMod val="75000"/>
                    <a:lumOff val="25000"/>
                  </a:schemeClr>
                </a:solidFill>
                <a:latin typeface="Arial"/>
              </a:rPr>
              <a:t> </a:t>
            </a:r>
            <a:r>
              <a:rPr b="1" i="1" lang="it-IT" sz="2200" spc="-1" strike="noStrike">
                <a:solidFill>
                  <a:srgbClr val="222222"/>
                </a:solidFill>
                <a:latin typeface="Arial"/>
              </a:rPr>
              <a:t>documento di identità e il codice fiscale sia dei genitori sia degli alunni.</a:t>
            </a:r>
            <a:endParaRPr b="0" lang="en-US" sz="2200" spc="-1" strike="noStrike">
              <a:solidFill>
                <a:schemeClr val="dk1">
                  <a:lumMod val="75000"/>
                  <a:lumOff val="25000"/>
                </a:schemeClr>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5" name="PlaceHolder 1"/>
          <p:cNvSpPr>
            <a:spLocks noGrp="1"/>
          </p:cNvSpPr>
          <p:nvPr>
            <p:ph type="title"/>
          </p:nvPr>
        </p:nvSpPr>
        <p:spPr>
          <a:xfrm>
            <a:off x="480240" y="0"/>
            <a:ext cx="8183160" cy="6234840"/>
          </a:xfrm>
          <a:prstGeom prst="rect">
            <a:avLst/>
          </a:prstGeom>
          <a:noFill/>
          <a:ln w="0">
            <a:noFill/>
          </a:ln>
        </p:spPr>
        <p:txBody>
          <a:bodyPr lIns="91440" rIns="91440" tIns="45720" bIns="45720" anchor="t">
            <a:normAutofit fontScale="91944"/>
          </a:bodyPr>
          <a:p>
            <a:pPr indent="0" algn="ctr" defTabSz="457200">
              <a:lnSpc>
                <a:spcPct val="100000"/>
              </a:lnSpc>
              <a:buNone/>
            </a:pPr>
            <a:r>
              <a:rPr b="1" lang="it-IT" sz="2700" spc="-1" strike="noStrike">
                <a:solidFill>
                  <a:srgbClr val="ff0000"/>
                </a:solidFill>
                <a:latin typeface="Arial"/>
              </a:rPr>
              <a:t>CRITERI ACCOGLIBILITA’ IN CASO DI ESUBERO DI ISCRIZIONI</a:t>
            </a:r>
            <a:br>
              <a:rPr sz="2700"/>
            </a:br>
            <a:br>
              <a:rPr sz="2700"/>
            </a:br>
            <a:r>
              <a:rPr b="0" lang="it-IT" sz="1800" spc="-1" strike="noStrike">
                <a:solidFill>
                  <a:schemeClr val="accent2">
                    <a:lumMod val="75000"/>
                  </a:schemeClr>
                </a:solidFill>
                <a:latin typeface="Century Gothic"/>
              </a:rPr>
              <a:t> </a:t>
            </a:r>
            <a:br>
              <a:rPr sz="1800"/>
            </a:br>
            <a:r>
              <a:rPr b="0" lang="it-IT" sz="1800" spc="-1" strike="noStrike">
                <a:solidFill>
                  <a:schemeClr val="dk1"/>
                </a:solidFill>
                <a:latin typeface="Century Gothic"/>
              </a:rPr>
              <a:t>- </a:t>
            </a:r>
            <a:r>
              <a:rPr b="0" lang="it-IT" sz="2000" spc="-1" strike="noStrike">
                <a:solidFill>
                  <a:schemeClr val="dk1"/>
                </a:solidFill>
                <a:latin typeface="Arial"/>
              </a:rPr>
              <a:t>alunni appartenenti a famiglie residenti a Caronno Pertusella nati entro il 31 dicembre dell’anno di riferimento</a:t>
            </a:r>
            <a:br>
              <a:rPr sz="2000"/>
            </a:br>
            <a:r>
              <a:rPr b="0" lang="it-IT" sz="2000" spc="-1" strike="noStrike">
                <a:solidFill>
                  <a:schemeClr val="dk1"/>
                </a:solidFill>
                <a:latin typeface="Arial"/>
              </a:rPr>
              <a:t>- alunni appartenenti a famiglie residenti a Caronno Pertusella provenienti dalle scuole dello stesso istituto comprensivo</a:t>
            </a:r>
            <a:br>
              <a:rPr sz="2000"/>
            </a:br>
            <a:r>
              <a:rPr b="0" lang="it-IT" sz="2000" spc="-1" strike="noStrike">
                <a:solidFill>
                  <a:schemeClr val="dk1"/>
                </a:solidFill>
                <a:latin typeface="Arial"/>
              </a:rPr>
              <a:t>- alunni appartenenti a famiglie residenti a Caronno Pertusella che hanno fratelli/sorelle frequentanti l’ICS De Gasperi</a:t>
            </a:r>
            <a:br>
              <a:rPr sz="2000"/>
            </a:br>
            <a:r>
              <a:rPr b="0" lang="it-IT" sz="2000" spc="-1" strike="noStrike">
                <a:solidFill>
                  <a:schemeClr val="dk1"/>
                </a:solidFill>
                <a:latin typeface="Arial"/>
              </a:rPr>
              <a:t>- alunni appartenenti a famiglie residenti a Caronno Pertusella disabili o con BES certificati</a:t>
            </a:r>
            <a:br>
              <a:rPr sz="2000"/>
            </a:br>
            <a:r>
              <a:rPr b="0" lang="it-IT" sz="2000" spc="-1" strike="noStrike">
                <a:solidFill>
                  <a:schemeClr val="dk1"/>
                </a:solidFill>
                <a:latin typeface="Arial"/>
              </a:rPr>
              <a:t>- alunni appartenenti a famiglie residenti a Caronno Pertusella</a:t>
            </a:r>
            <a:br>
              <a:rPr sz="2000"/>
            </a:br>
            <a:r>
              <a:rPr b="0" lang="it-IT" sz="2000" spc="-1" strike="noStrike">
                <a:solidFill>
                  <a:schemeClr val="dk1"/>
                </a:solidFill>
                <a:latin typeface="Arial"/>
              </a:rPr>
              <a:t>- alunni appartenenti a famiglie non residenti, in base al criterio della vicinorietà</a:t>
            </a:r>
            <a:br>
              <a:rPr sz="2000"/>
            </a:br>
            <a:r>
              <a:rPr b="0" lang="it-IT" sz="2000" spc="-1" strike="noStrike">
                <a:solidFill>
                  <a:schemeClr val="dk1"/>
                </a:solidFill>
                <a:latin typeface="Arial"/>
              </a:rPr>
              <a:t>- alunni appartenenti a famiglie residenti a Caronno Pertusella, nati tra l’1-01 e il 30-04 dell’anno successivo (anticipatari)</a:t>
            </a:r>
            <a:br>
              <a:rPr sz="2000"/>
            </a:br>
            <a:r>
              <a:rPr b="0" lang="it-IT" sz="2000" spc="-1" strike="noStrike">
                <a:solidFill>
                  <a:schemeClr val="dk1"/>
                </a:solidFill>
                <a:latin typeface="Arial"/>
              </a:rPr>
              <a:t>- alunni appartenenti a famiglie non residenti, in base al criterio della vicinorietà, nati tra l’1-01 e il 30-04 dell’anno successivo (anticipatari)</a:t>
            </a:r>
            <a:br>
              <a:rPr sz="2000"/>
            </a:br>
            <a:br>
              <a:rPr sz="1800"/>
            </a:br>
            <a:r>
              <a:rPr b="1" lang="it-IT" sz="2000" spc="-1" strike="noStrike">
                <a:solidFill>
                  <a:srgbClr val="ff0000"/>
                </a:solidFill>
                <a:latin typeface="Century Gothic"/>
              </a:rPr>
              <a:t>A parità di condizioni si procederà al sorteggio.</a:t>
            </a:r>
            <a:br>
              <a:rPr sz="2000"/>
            </a:br>
            <a:endParaRPr b="0" lang="en-US" sz="2000" spc="-1" strike="noStrike">
              <a:solidFill>
                <a:schemeClr val="dk1"/>
              </a:solidFill>
              <a:latin typeface="Century Gothic"/>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6" name="PlaceHolder 1"/>
          <p:cNvSpPr>
            <a:spLocks noGrp="1"/>
          </p:cNvSpPr>
          <p:nvPr>
            <p:ph type="title"/>
          </p:nvPr>
        </p:nvSpPr>
        <p:spPr>
          <a:xfrm>
            <a:off x="611640" y="1460160"/>
            <a:ext cx="8183160" cy="4272840"/>
          </a:xfrm>
          <a:prstGeom prst="rect">
            <a:avLst/>
          </a:prstGeom>
          <a:noFill/>
          <a:ln w="0">
            <a:noFill/>
          </a:ln>
        </p:spPr>
        <p:txBody>
          <a:bodyPr lIns="91440" rIns="91440" tIns="45720" bIns="45720" anchor="t">
            <a:noAutofit/>
          </a:bodyPr>
          <a:p>
            <a:pPr indent="0" defTabSz="457200">
              <a:lnSpc>
                <a:spcPct val="100000"/>
              </a:lnSpc>
              <a:spcBef>
                <a:spcPts val="249"/>
              </a:spcBef>
              <a:buNone/>
            </a:pPr>
            <a:r>
              <a:rPr b="0" lang="it-IT" sz="1800" spc="-1" strike="noStrike">
                <a:solidFill>
                  <a:srgbClr val="000000"/>
                </a:solidFill>
                <a:latin typeface="Arial"/>
                <a:ea typeface="Times New Roman"/>
              </a:rPr>
              <a:t>Il Dirigente Scolastico procede all’assegnazione dei nuovi alunni al plesso sulla base delle scelte effettuate dalla famiglia.</a:t>
            </a:r>
            <a:br>
              <a:rPr sz="1800"/>
            </a:br>
            <a:r>
              <a:rPr b="0" lang="it-IT" sz="1800" spc="-1" strike="noStrike">
                <a:solidFill>
                  <a:srgbClr val="000000"/>
                </a:solidFill>
                <a:latin typeface="Arial"/>
                <a:ea typeface="Times New Roman"/>
              </a:rPr>
              <a:t>Nel caso in cui il numero delle richieste per un dato plesso sia superiore ai posti disponibili, gli alunni vengono assegnati al plesso in base alle seguenti precedenze:</a:t>
            </a:r>
            <a:br>
              <a:rPr sz="1800"/>
            </a:br>
            <a:r>
              <a:rPr b="1" lang="it-IT" sz="1800" spc="-1" strike="noStrike">
                <a:solidFill>
                  <a:srgbClr val="000000"/>
                </a:solidFill>
                <a:latin typeface="Arial"/>
                <a:ea typeface="Times New Roman"/>
              </a:rPr>
              <a:t>1. presenza di fratelli/sorelle frequentanti il plesso richiesto</a:t>
            </a:r>
            <a:br>
              <a:rPr sz="1800"/>
            </a:br>
            <a:r>
              <a:rPr b="1" lang="it-IT" sz="1800" spc="-1" strike="noStrike">
                <a:solidFill>
                  <a:srgbClr val="000000"/>
                </a:solidFill>
                <a:latin typeface="Arial"/>
                <a:ea typeface="Times New Roman"/>
              </a:rPr>
              <a:t>2. alunni con disabilità</a:t>
            </a:r>
            <a:br>
              <a:rPr sz="1800"/>
            </a:br>
            <a:r>
              <a:rPr b="1" lang="it-IT" sz="1800" spc="-1" strike="noStrike">
                <a:solidFill>
                  <a:srgbClr val="000000"/>
                </a:solidFill>
                <a:latin typeface="Arial"/>
                <a:ea typeface="Times New Roman"/>
              </a:rPr>
              <a:t>3. residenza nel “Bacino di utenza” del plesso </a:t>
            </a:r>
            <a:r>
              <a:rPr b="0" lang="it-IT" sz="1800" spc="-1" strike="noStrike">
                <a:solidFill>
                  <a:srgbClr val="000000"/>
                </a:solidFill>
                <a:latin typeface="Arial"/>
                <a:ea typeface="Times New Roman"/>
              </a:rPr>
              <a:t>(c.d. </a:t>
            </a:r>
            <a:r>
              <a:rPr b="1" lang="it-IT" sz="1800" spc="-1" strike="noStrike">
                <a:solidFill>
                  <a:srgbClr val="000000"/>
                </a:solidFill>
                <a:latin typeface="Arial"/>
                <a:ea typeface="Times New Roman"/>
              </a:rPr>
              <a:t>“azzonamento”</a:t>
            </a:r>
            <a:r>
              <a:rPr b="0" lang="it-IT" sz="1800" spc="-1" strike="noStrike">
                <a:solidFill>
                  <a:srgbClr val="000000"/>
                </a:solidFill>
                <a:latin typeface="Arial"/>
                <a:ea typeface="Times New Roman"/>
              </a:rPr>
              <a:t>) e specificatamente nelle “Zone di accessibilità pedonale del plesso” (cerchio centrato sul plesso con raggio 800 m da scuola) e fuori dalle “aree ibride” del plesso (le vie inserite nelle aree di intersezione indicate dai cerchi).</a:t>
            </a:r>
            <a:br>
              <a:rPr sz="1800"/>
            </a:br>
            <a:r>
              <a:rPr b="0" lang="it-IT" sz="1800" spc="-1" strike="noStrike">
                <a:solidFill>
                  <a:srgbClr val="000000"/>
                </a:solidFill>
                <a:latin typeface="Arial"/>
                <a:ea typeface="Times New Roman"/>
              </a:rPr>
              <a:t>In caso di esubero parziale su questa fascia, si procede per ordinamento crescente per distanza a piedi abitazione – scuola (misurata con Google Maps) fino a capienza del plesso.</a:t>
            </a:r>
            <a:br>
              <a:rPr sz="1800"/>
            </a:br>
            <a:r>
              <a:rPr b="0" lang="it-IT" sz="1800" spc="-1" strike="noStrike">
                <a:solidFill>
                  <a:srgbClr val="000000"/>
                </a:solidFill>
                <a:latin typeface="Arial"/>
                <a:ea typeface="Times New Roman"/>
              </a:rPr>
              <a:t> </a:t>
            </a:r>
            <a:br>
              <a:rPr sz="1800"/>
            </a:br>
            <a:br>
              <a:rPr sz="1800"/>
            </a:br>
            <a:endParaRPr b="0" lang="en-US" sz="1800" spc="-1" strike="noStrike">
              <a:solidFill>
                <a:schemeClr val="dk1"/>
              </a:solidFill>
              <a:latin typeface="Century Gothic"/>
            </a:endParaRPr>
          </a:p>
        </p:txBody>
      </p:sp>
      <p:sp>
        <p:nvSpPr>
          <p:cNvPr id="597" name="PlaceHolder 2"/>
          <p:cNvSpPr>
            <a:spLocks noGrp="1"/>
          </p:cNvSpPr>
          <p:nvPr>
            <p:ph/>
          </p:nvPr>
        </p:nvSpPr>
        <p:spPr>
          <a:xfrm>
            <a:off x="1403640" y="476640"/>
            <a:ext cx="7560360" cy="954360"/>
          </a:xfrm>
          <a:prstGeom prst="rect">
            <a:avLst/>
          </a:prstGeom>
          <a:noFill/>
          <a:ln w="0">
            <a:noFill/>
          </a:ln>
        </p:spPr>
        <p:txBody>
          <a:bodyPr lIns="91440" rIns="91440" tIns="45720" bIns="45720" anchor="t">
            <a:normAutofit/>
          </a:bodyPr>
          <a:p>
            <a:pPr indent="0" defTabSz="457200">
              <a:lnSpc>
                <a:spcPct val="100000"/>
              </a:lnSpc>
              <a:spcBef>
                <a:spcPts val="1001"/>
              </a:spcBef>
              <a:buNone/>
              <a:tabLst>
                <a:tab algn="l" pos="0"/>
              </a:tabLst>
            </a:pPr>
            <a:r>
              <a:rPr b="1" lang="it-IT" sz="2000" spc="-1" strike="noStrike">
                <a:solidFill>
                  <a:srgbClr val="ff0000"/>
                </a:solidFill>
                <a:latin typeface="Arial"/>
              </a:rPr>
              <a:t>CRITERI DI ASSEGNAZIONE AI PLESSI IN CASO DI ESUBERO DI ISCRIZIONI</a:t>
            </a:r>
            <a:endParaRPr b="0" lang="en-US" sz="2000" spc="-1" strike="noStrike">
              <a:solidFill>
                <a:schemeClr val="dk1">
                  <a:lumMod val="75000"/>
                  <a:lumOff val="25000"/>
                </a:schemeClr>
              </a:solidFill>
              <a:latin typeface="Century Gothic"/>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8" name=""/>
          <p:cNvSpPr txBox="1"/>
          <p:nvPr/>
        </p:nvSpPr>
        <p:spPr>
          <a:xfrm>
            <a:off x="720000" y="180000"/>
            <a:ext cx="8100000" cy="6480000"/>
          </a:xfrm>
          <a:prstGeom prst="rect">
            <a:avLst/>
          </a:prstGeom>
          <a:noFill/>
          <a:ln w="0">
            <a:noFill/>
          </a:ln>
        </p:spPr>
        <p:txBody>
          <a:bodyPr lIns="90000" rIns="90000" tIns="45000" bIns="45000" anchor="t">
            <a:noAutofit/>
          </a:bodyPr>
          <a:p>
            <a:r>
              <a:rPr b="1" lang="it-IT" sz="2000" spc="-1" strike="noStrike">
                <a:solidFill>
                  <a:srgbClr val="000000"/>
                </a:solidFill>
                <a:latin typeface="Arial"/>
              </a:rPr>
              <a:t>4. residenza nel “Bacino di utenza” del plesso (c.d. “azzonamento”) e specificatamente nelle “aree ibride” del plesso (le vie inserite nelle aree di intersezione indicate dai cerchi).</a:t>
            </a:r>
            <a:r>
              <a:rPr b="0" lang="it-IT" sz="2000" spc="-1" strike="noStrike">
                <a:solidFill>
                  <a:srgbClr val="000000"/>
                </a:solidFill>
                <a:latin typeface="Arial"/>
              </a:rPr>
              <a:t> </a:t>
            </a:r>
            <a:endParaRPr b="0" lang="it-IT" sz="2000" spc="-1" strike="noStrike">
              <a:solidFill>
                <a:srgbClr val="000000"/>
              </a:solidFill>
              <a:latin typeface="Arial"/>
            </a:endParaRPr>
          </a:p>
          <a:p>
            <a:r>
              <a:rPr b="0" lang="it-IT" sz="2000" spc="-1" strike="noStrike">
                <a:solidFill>
                  <a:srgbClr val="000000"/>
                </a:solidFill>
                <a:latin typeface="Arial"/>
              </a:rPr>
              <a:t>In caso di esubero parziale su questa fascia, si procede per ordinamento crescente per distanza a piedi abitazione – scuola (misurata con Google Maps) fino a capienza del plesso. Ogni alunno escluso, in ordine di distanza abitazione – scuola, è assegnato alla seconda preferenza indicata dalla famiglia, previa verifica della capienza del plesso di seconda preferenza. In assenza di seconda preferenza o non capienza nel plesso di seconda preferenza, l’alunno è assegnato in prima battuta al plesso di intersezione (previa verifica della capienza del plesso) e in seconda battuta al plesso con maggior numero di posti disponibili.</a:t>
            </a:r>
            <a:endParaRPr b="0" lang="it-IT" sz="2000" spc="-1" strike="noStrike">
              <a:solidFill>
                <a:srgbClr val="000000"/>
              </a:solidFill>
              <a:latin typeface="Arial"/>
            </a:endParaRPr>
          </a:p>
          <a:p>
            <a:endParaRPr b="0" lang="it-IT" sz="2000" spc="-1" strike="noStrike">
              <a:solidFill>
                <a:srgbClr val="000000"/>
              </a:solidFill>
              <a:latin typeface="Arial"/>
            </a:endParaRPr>
          </a:p>
          <a:p>
            <a:r>
              <a:rPr b="1" lang="it-IT" sz="2000" spc="-1" strike="noStrike">
                <a:solidFill>
                  <a:srgbClr val="000000"/>
                </a:solidFill>
                <a:latin typeface="Arial"/>
              </a:rPr>
              <a:t>5. residenza nel “Bacino di utenza” del plesso (c.d. “azzonamento”, da mappa del Comune).</a:t>
            </a:r>
            <a:r>
              <a:rPr b="0" lang="it-IT" sz="2000" spc="-1" strike="noStrike">
                <a:solidFill>
                  <a:srgbClr val="000000"/>
                </a:solidFill>
                <a:latin typeface="Arial"/>
              </a:rPr>
              <a:t> In caso di esubero parziale su questa fascia, si procede per sorteggio fino a capienza del plesso. Ogni alunno escluso, in ordine di sorteggio, è assegnato alla seconda preferenza indicata dalla famiglia. In assenza di seconda preferenza e/o non capienza nel plesso di seconda preferenza, l’alunno è assegnato al plesso con maggior numero di posti disponibili.</a:t>
            </a:r>
            <a:endParaRPr b="0" lang="it-IT"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9" name=""/>
          <p:cNvSpPr txBox="1"/>
          <p:nvPr/>
        </p:nvSpPr>
        <p:spPr>
          <a:xfrm>
            <a:off x="720000" y="360000"/>
            <a:ext cx="8100000" cy="5306040"/>
          </a:xfrm>
          <a:prstGeom prst="rect">
            <a:avLst/>
          </a:prstGeom>
          <a:noFill/>
          <a:ln w="0">
            <a:noFill/>
          </a:ln>
        </p:spPr>
        <p:txBody>
          <a:bodyPr lIns="90000" rIns="90000" tIns="45000" bIns="45000" anchor="t">
            <a:noAutofit/>
          </a:bodyPr>
          <a:p>
            <a:r>
              <a:rPr b="1" lang="it-IT" sz="2000" spc="-1" strike="noStrike">
                <a:solidFill>
                  <a:srgbClr val="000000"/>
                </a:solidFill>
                <a:latin typeface="Arial"/>
              </a:rPr>
              <a:t>6. residenza a Caronno Pertusella </a:t>
            </a:r>
            <a:endParaRPr b="0" lang="it-IT" sz="2000" spc="-1" strike="noStrike">
              <a:solidFill>
                <a:srgbClr val="000000"/>
              </a:solidFill>
              <a:latin typeface="Arial"/>
            </a:endParaRPr>
          </a:p>
          <a:p>
            <a:r>
              <a:rPr b="0" lang="it-IT" sz="2000" spc="-1" strike="noStrike">
                <a:solidFill>
                  <a:srgbClr val="000000"/>
                </a:solidFill>
                <a:latin typeface="Arial"/>
              </a:rPr>
              <a:t>In caso di esubero parziale su questa fascia, si procede per sorteggio fino a capienza del plesso.</a:t>
            </a:r>
            <a:endParaRPr b="0" lang="it-IT" sz="2000" spc="-1" strike="noStrike">
              <a:solidFill>
                <a:srgbClr val="000000"/>
              </a:solidFill>
              <a:latin typeface="Arial"/>
            </a:endParaRPr>
          </a:p>
          <a:p>
            <a:r>
              <a:rPr b="0" lang="it-IT" sz="2000" spc="-1" strike="noStrike">
                <a:solidFill>
                  <a:srgbClr val="000000"/>
                </a:solidFill>
                <a:latin typeface="Arial"/>
              </a:rPr>
              <a:t>Ogni alunno escluso, in ordine di sorteggio, è assegnato alla seconda preferenza indicata dalla famiglia. In assenza di seconda preferenza e/o non capienza nel plesso di seconda preferenza, l’alunno è</a:t>
            </a:r>
            <a:endParaRPr b="0" lang="it-IT" sz="2000" spc="-1" strike="noStrike">
              <a:solidFill>
                <a:srgbClr val="000000"/>
              </a:solidFill>
              <a:latin typeface="Arial"/>
            </a:endParaRPr>
          </a:p>
          <a:p>
            <a:r>
              <a:rPr b="0" lang="it-IT" sz="2000" spc="-1" strike="noStrike">
                <a:solidFill>
                  <a:srgbClr val="000000"/>
                </a:solidFill>
                <a:latin typeface="Arial"/>
              </a:rPr>
              <a:t>assegnato al plesso con maggior numero di posti disponibili.</a:t>
            </a:r>
            <a:endParaRPr b="0" lang="it-IT" sz="2000" spc="-1" strike="noStrike">
              <a:solidFill>
                <a:srgbClr val="000000"/>
              </a:solidFill>
              <a:latin typeface="Arial"/>
            </a:endParaRPr>
          </a:p>
          <a:p>
            <a:endParaRPr b="0" lang="it-IT" sz="2000" spc="-1" strike="noStrike">
              <a:solidFill>
                <a:srgbClr val="000000"/>
              </a:solidFill>
              <a:latin typeface="Arial"/>
            </a:endParaRPr>
          </a:p>
          <a:p>
            <a:r>
              <a:rPr b="1" lang="it-IT" sz="2000" spc="-1" strike="noStrike">
                <a:solidFill>
                  <a:srgbClr val="000000"/>
                </a:solidFill>
                <a:latin typeface="Arial"/>
              </a:rPr>
              <a:t>7. altre casistiche</a:t>
            </a:r>
            <a:endParaRPr b="0" lang="it-IT" sz="2000" spc="-1" strike="noStrike">
              <a:solidFill>
                <a:srgbClr val="000000"/>
              </a:solidFill>
              <a:latin typeface="Arial"/>
            </a:endParaRPr>
          </a:p>
          <a:p>
            <a:r>
              <a:rPr b="0" lang="it-IT" sz="2000" spc="-1" strike="noStrike">
                <a:solidFill>
                  <a:srgbClr val="000000"/>
                </a:solidFill>
                <a:latin typeface="Arial"/>
              </a:rPr>
              <a:t>In caso di esubero parziale su questa fascia, si procede per sorteggio fino a capienza del plesso. Ogni alunno escluso, in ordine di sorteggio, è assegnato alla seconda preferenza indicata dalla famiglia. In assenza di seconda preferenza e/o non capienza nel plesso di seconda preferenza, l’alunno è assegnato al plesso con maggior numero di posti disponibili.</a:t>
            </a:r>
            <a:endParaRPr b="0" lang="it-IT"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0" name="PlaceHolder 1"/>
          <p:cNvSpPr>
            <a:spLocks noGrp="1"/>
          </p:cNvSpPr>
          <p:nvPr>
            <p:ph type="title"/>
          </p:nvPr>
        </p:nvSpPr>
        <p:spPr>
          <a:xfrm>
            <a:off x="428760" y="357120"/>
            <a:ext cx="8183160" cy="4714560"/>
          </a:xfrm>
          <a:prstGeom prst="rect">
            <a:avLst/>
          </a:prstGeom>
          <a:noFill/>
          <a:ln w="0">
            <a:noFill/>
          </a:ln>
        </p:spPr>
        <p:txBody>
          <a:bodyPr lIns="91440" rIns="91440" tIns="45720" bIns="45720" anchor="t">
            <a:noAutofit/>
          </a:bodyPr>
          <a:p>
            <a:pPr indent="0" defTabSz="457200">
              <a:lnSpc>
                <a:spcPct val="100000"/>
              </a:lnSpc>
              <a:buNone/>
            </a:pPr>
            <a:r>
              <a:rPr b="0" lang="it-IT" sz="1600" spc="-1" strike="noStrike">
                <a:solidFill>
                  <a:schemeClr val="accent2">
                    <a:lumMod val="75000"/>
                  </a:schemeClr>
                </a:solidFill>
                <a:latin typeface="Century Gothic"/>
              </a:rPr>
              <a:t> </a:t>
            </a:r>
            <a:r>
              <a:rPr b="0" lang="it-IT" sz="1600" spc="-1" strike="noStrike">
                <a:solidFill>
                  <a:schemeClr val="accent2">
                    <a:lumMod val="75000"/>
                  </a:schemeClr>
                </a:solidFill>
                <a:latin typeface="Century Gothic"/>
              </a:rPr>
              <a:t>	</a:t>
            </a:r>
            <a:br>
              <a:rPr sz="1600"/>
            </a:br>
            <a:br>
              <a:rPr sz="1600"/>
            </a:br>
            <a:br>
              <a:rPr sz="1600"/>
            </a:br>
            <a:r>
              <a:rPr b="0" lang="it-IT" sz="1600" spc="-1" strike="noStrike">
                <a:solidFill>
                  <a:schemeClr val="accent2">
                    <a:lumMod val="75000"/>
                  </a:schemeClr>
                </a:solidFill>
                <a:latin typeface="Century Gothic"/>
              </a:rPr>
              <a:t> </a:t>
            </a:r>
            <a:r>
              <a:rPr b="0" lang="it-IT" sz="2400" spc="-1" strike="noStrike">
                <a:solidFill>
                  <a:schemeClr val="accent2">
                    <a:lumMod val="75000"/>
                  </a:schemeClr>
                </a:solidFill>
                <a:latin typeface="Century Gothic"/>
              </a:rPr>
              <a:t>                                              </a:t>
            </a:r>
            <a:br>
              <a:rPr sz="1600"/>
            </a:br>
            <a:r>
              <a:rPr b="0" lang="it-IT" sz="1600" spc="-1" strike="noStrike">
                <a:solidFill>
                  <a:schemeClr val="accent2">
                    <a:lumMod val="75000"/>
                  </a:schemeClr>
                </a:solidFill>
                <a:latin typeface="Century Gothic"/>
              </a:rPr>
              <a:t>                                  </a:t>
            </a:r>
            <a:br>
              <a:rPr sz="1600"/>
            </a:br>
            <a:r>
              <a:rPr b="0" lang="it-IT" sz="2000" spc="-1" strike="noStrike">
                <a:solidFill>
                  <a:schemeClr val="accent2">
                    <a:lumMod val="75000"/>
                  </a:schemeClr>
                </a:solidFill>
                <a:latin typeface="Century Gothic"/>
              </a:rPr>
              <a:t>                                                 </a:t>
            </a:r>
            <a:br>
              <a:rPr sz="2000"/>
            </a:br>
            <a:br>
              <a:rPr sz="2000"/>
            </a:br>
            <a:r>
              <a:rPr b="0" lang="it-IT" sz="2000" spc="-1" strike="noStrike">
                <a:solidFill>
                  <a:schemeClr val="accent2">
                    <a:lumMod val="75000"/>
                  </a:schemeClr>
                </a:solidFill>
                <a:latin typeface="Century Gothic"/>
              </a:rPr>
              <a:t>                                                      </a:t>
            </a:r>
            <a:endParaRPr b="0" lang="en-US" sz="2000" spc="-1" strike="noStrike">
              <a:solidFill>
                <a:schemeClr val="dk1"/>
              </a:solidFill>
              <a:latin typeface="Century Gothic"/>
            </a:endParaRPr>
          </a:p>
        </p:txBody>
      </p:sp>
      <p:sp>
        <p:nvSpPr>
          <p:cNvPr id="601" name="Rettangolo 2"/>
          <p:cNvSpPr/>
          <p:nvPr/>
        </p:nvSpPr>
        <p:spPr>
          <a:xfrm>
            <a:off x="684360" y="548640"/>
            <a:ext cx="7929360" cy="2558520"/>
          </a:xfrm>
          <a:prstGeom prst="rect">
            <a:avLst/>
          </a:prstGeom>
          <a:noFill/>
          <a:ln w="0">
            <a:noFill/>
          </a:ln>
          <a:effectLst>
            <a:glow rad="63360">
              <a:srgbClr val="38a0fb">
                <a:alpha val="40000"/>
              </a:srgbClr>
            </a:glow>
          </a:effectLst>
        </p:spPr>
        <p:style>
          <a:lnRef idx="0"/>
          <a:fillRef idx="0"/>
          <a:effectRef idx="0"/>
          <a:fontRef idx="minor"/>
        </p:style>
        <p:txBody>
          <a:bodyPr lIns="90000" rIns="90000" tIns="45000" bIns="45000" anchor="t">
            <a:spAutoFit/>
          </a:bodyPr>
          <a:p>
            <a:pPr algn="ctr" defTabSz="457200">
              <a:lnSpc>
                <a:spcPct val="100000"/>
              </a:lnSpc>
            </a:pPr>
            <a:r>
              <a:rPr b="1" lang="it-IT" sz="5400" spc="-1" strike="noStrike">
                <a:ln>
                  <a:solidFill>
                    <a:schemeClr val="accent1">
                      <a:shade val="25000"/>
                    </a:schemeClr>
                  </a:solidFill>
                </a:ln>
                <a:solidFill>
                  <a:srgbClr val="ffffff"/>
                </a:solidFill>
                <a:latin typeface="Arial"/>
              </a:rPr>
              <a:t>PIANO TRIENNALE DELL’OFFERTA  FORMATIVA</a:t>
            </a:r>
            <a:endParaRPr b="0" lang="it-IT" sz="5400" spc="-1" strike="noStrike">
              <a:solidFill>
                <a:srgbClr val="000000"/>
              </a:solidFill>
              <a:latin typeface="Arial"/>
            </a:endParaRPr>
          </a:p>
        </p:txBody>
      </p:sp>
      <p:pic>
        <p:nvPicPr>
          <p:cNvPr id="602" name="Picture 3" descr="scansione0003"/>
          <p:cNvPicPr/>
          <p:nvPr/>
        </p:nvPicPr>
        <p:blipFill>
          <a:blip r:embed="rId1"/>
          <a:srcRect l="0" t="48922" r="18748" b="0"/>
          <a:stretch/>
        </p:blipFill>
        <p:spPr>
          <a:xfrm>
            <a:off x="1368000" y="4023360"/>
            <a:ext cx="3200040" cy="228564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1" name="Rettangolo 1"/>
          <p:cNvSpPr/>
          <p:nvPr/>
        </p:nvSpPr>
        <p:spPr>
          <a:xfrm>
            <a:off x="720000" y="360000"/>
            <a:ext cx="8103960" cy="548460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it-IT" sz="2800" spc="-1" strike="noStrike">
                <a:solidFill>
                  <a:srgbClr val="ff0000"/>
                </a:solidFill>
                <a:latin typeface="Arial"/>
              </a:rPr>
              <a:t>ESCLUSIVAMENTE ON LINE </a:t>
            </a:r>
            <a:r>
              <a:rPr b="0" lang="it-IT" sz="2600" spc="-1" strike="noStrike">
                <a:solidFill>
                  <a:schemeClr val="dk1"/>
                </a:solidFill>
                <a:latin typeface="Arial"/>
              </a:rPr>
              <a:t>collegandosi alla pagina web: </a:t>
            </a:r>
            <a:r>
              <a:rPr b="0" lang="it-IT" sz="2400" spc="-1" strike="noStrike">
                <a:solidFill>
                  <a:schemeClr val="dk1"/>
                </a:solidFill>
                <a:latin typeface="Arial"/>
                <a:hlinkClick r:id="rId1"/>
              </a:rPr>
              <a:t>https://unica.istruzione.gov.it/it</a:t>
            </a:r>
            <a:r>
              <a:rPr b="0" lang="it-IT" sz="2400" spc="-1" strike="noStrike">
                <a:solidFill>
                  <a:schemeClr val="dk1"/>
                </a:solidFill>
                <a:latin typeface="Arial"/>
              </a:rPr>
              <a:t>  (homepage) </a:t>
            </a:r>
            <a:r>
              <a:rPr b="0" lang="it-IT" sz="2600" spc="-1" strike="noStrike">
                <a:solidFill>
                  <a:schemeClr val="dk1"/>
                </a:solidFill>
                <a:latin typeface="Arial"/>
              </a:rPr>
              <a:t> </a:t>
            </a:r>
            <a:endParaRPr b="0" lang="it-IT" sz="2600" spc="-1" strike="noStrike">
              <a:solidFill>
                <a:srgbClr val="000000"/>
              </a:solidFill>
              <a:latin typeface="Arial"/>
            </a:endParaRPr>
          </a:p>
          <a:p>
            <a:pPr defTabSz="457200">
              <a:lnSpc>
                <a:spcPct val="100000"/>
              </a:lnSpc>
            </a:pPr>
            <a:endParaRPr b="0" lang="it-IT" sz="2600" spc="-1" strike="noStrike">
              <a:solidFill>
                <a:srgbClr val="000000"/>
              </a:solidFill>
              <a:latin typeface="Arial"/>
            </a:endParaRPr>
          </a:p>
          <a:p>
            <a:pPr defTabSz="457200">
              <a:lnSpc>
                <a:spcPct val="100000"/>
              </a:lnSpc>
            </a:pPr>
            <a:endParaRPr b="0" lang="it-IT" sz="2600" spc="-1" strike="noStrike">
              <a:solidFill>
                <a:srgbClr val="000000"/>
              </a:solidFill>
              <a:latin typeface="Arial"/>
            </a:endParaRPr>
          </a:p>
          <a:p>
            <a:pPr defTabSz="457200">
              <a:lnSpc>
                <a:spcPct val="100000"/>
              </a:lnSpc>
            </a:pPr>
            <a:r>
              <a:rPr b="0" lang="it-IT" sz="2600" spc="-1" strike="noStrike">
                <a:solidFill>
                  <a:srgbClr val="ff0000"/>
                </a:solidFill>
                <a:latin typeface="Arial"/>
              </a:rPr>
              <a:t>    </a:t>
            </a:r>
            <a:endParaRPr b="0" lang="it-IT" sz="2600" spc="-1" strike="noStrike">
              <a:solidFill>
                <a:srgbClr val="000000"/>
              </a:solidFill>
              <a:latin typeface="Arial"/>
            </a:endParaRPr>
          </a:p>
          <a:p>
            <a:pPr defTabSz="457200">
              <a:lnSpc>
                <a:spcPct val="100000"/>
              </a:lnSpc>
            </a:pPr>
            <a:r>
              <a:rPr b="0" lang="it-IT" sz="2600" spc="-1" strike="noStrike">
                <a:solidFill>
                  <a:srgbClr val="ff0000"/>
                </a:solidFill>
                <a:latin typeface="Arial"/>
              </a:rPr>
              <a:t>1’ STEP:REGISTRAZIONE </a:t>
            </a:r>
            <a:r>
              <a:rPr b="0" lang="it-IT" sz="2400" spc="-1" strike="noStrike">
                <a:solidFill>
                  <a:schemeClr val="dk1"/>
                </a:solidFill>
                <a:latin typeface="Arial"/>
              </a:rPr>
              <a:t>I genitori e gli esercenti la responsabilità genitoriale (affidatari, tutori) possono accedere al sistema di iscrizioni on line all’interno della Piattaforma Unica utilizzando le proprie credenziali SPID (Sistema Pubblico di Identità Digitale), CIE (Carta di identità elettronica), CNS (Carta Nazionale dei Servizi) o eIDAS (electronic IDentification Authentication and Signature)</a:t>
            </a:r>
            <a:endParaRPr b="0" lang="it-IT" sz="2400" spc="-1" strike="noStrike">
              <a:solidFill>
                <a:srgbClr val="000000"/>
              </a:solidFill>
              <a:latin typeface="Arial"/>
            </a:endParaRPr>
          </a:p>
          <a:p>
            <a:pPr defTabSz="457200">
              <a:lnSpc>
                <a:spcPct val="100000"/>
              </a:lnSpc>
            </a:pPr>
            <a:endParaRPr b="0" lang="it-IT" sz="2800" spc="-1" strike="noStrike">
              <a:solidFill>
                <a:srgbClr val="000000"/>
              </a:solidFill>
              <a:latin typeface="Arial"/>
            </a:endParaRPr>
          </a:p>
        </p:txBody>
      </p:sp>
      <p:sp>
        <p:nvSpPr>
          <p:cNvPr id="562" name=""/>
          <p:cNvSpPr txBox="1"/>
          <p:nvPr/>
        </p:nvSpPr>
        <p:spPr>
          <a:xfrm rot="21599400">
            <a:off x="501120" y="1260360"/>
            <a:ext cx="8280000" cy="1131840"/>
          </a:xfrm>
          <a:prstGeom prst="rect">
            <a:avLst/>
          </a:prstGeom>
          <a:noFill/>
          <a:ln w="0">
            <a:noFill/>
          </a:ln>
        </p:spPr>
        <p:txBody>
          <a:bodyPr lIns="90000" rIns="90000" tIns="45000" bIns="45000" anchor="t">
            <a:noAutofit/>
          </a:bodyPr>
          <a:p>
            <a:r>
              <a:rPr b="0" lang="it-IT" sz="2400" spc="-1" strike="noStrike">
                <a:solidFill>
                  <a:srgbClr val="000000"/>
                </a:solidFill>
                <a:latin typeface="Arial"/>
                <a:hlinkClick r:id="rId2"/>
              </a:rPr>
              <a:t>https://unica.istruzione.gov.it/it/orientamento/iscrizioni</a:t>
            </a:r>
            <a:r>
              <a:rPr b="0" lang="it-IT" sz="2400" spc="-1" strike="noStrike">
                <a:solidFill>
                  <a:srgbClr val="000000"/>
                </a:solidFill>
                <a:latin typeface="Arial"/>
              </a:rPr>
              <a:t> (Collegamento diretto)</a:t>
            </a:r>
            <a:endParaRPr b="0" lang="it-IT"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3" name="PlaceHolder 1"/>
          <p:cNvSpPr>
            <a:spLocks noGrp="1"/>
          </p:cNvSpPr>
          <p:nvPr>
            <p:ph type="title"/>
          </p:nvPr>
        </p:nvSpPr>
        <p:spPr>
          <a:xfrm>
            <a:off x="1500120" y="714240"/>
            <a:ext cx="6714720" cy="1785600"/>
          </a:xfrm>
          <a:prstGeom prst="rect">
            <a:avLst/>
          </a:prstGeom>
          <a:noFill/>
          <a:ln w="0">
            <a:noFill/>
          </a:ln>
        </p:spPr>
        <p:txBody>
          <a:bodyPr lIns="91440" rIns="91440" tIns="45720" bIns="45720" anchor="t">
            <a:noAutofit/>
          </a:bodyPr>
          <a:p>
            <a:pPr indent="0" defTabSz="457200">
              <a:lnSpc>
                <a:spcPct val="100000"/>
              </a:lnSpc>
              <a:buNone/>
            </a:pPr>
            <a:br>
              <a:rPr sz="1800"/>
            </a:br>
            <a:br>
              <a:rPr sz="1800"/>
            </a:br>
            <a:endParaRPr b="0" lang="en-US" sz="1800" spc="-1" strike="noStrike">
              <a:solidFill>
                <a:schemeClr val="dk1"/>
              </a:solidFill>
              <a:latin typeface="Century Gothic"/>
            </a:endParaRPr>
          </a:p>
        </p:txBody>
      </p:sp>
      <p:sp>
        <p:nvSpPr>
          <p:cNvPr id="604" name="Rettangolo arrotondato 3"/>
          <p:cNvSpPr/>
          <p:nvPr/>
        </p:nvSpPr>
        <p:spPr>
          <a:xfrm>
            <a:off x="523800" y="650880"/>
            <a:ext cx="7817040" cy="1481760"/>
          </a:xfrm>
          <a:prstGeom prst="roundRect">
            <a:avLst>
              <a:gd name="adj" fmla="val 16667"/>
            </a:avLst>
          </a:prstGeom>
          <a:solidFill>
            <a:schemeClr val="bg1"/>
          </a:solidFill>
          <a:ln cap="rnd">
            <a:solidFill>
              <a:srgbClr val="364b7f"/>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defTabSz="457200">
              <a:lnSpc>
                <a:spcPct val="111000"/>
              </a:lnSpc>
              <a:spcAft>
                <a:spcPts val="901"/>
              </a:spcAft>
            </a:pPr>
            <a:r>
              <a:rPr b="0" lang="it-IT" sz="1800" spc="-1" strike="noStrike">
                <a:solidFill>
                  <a:srgbClr val="000000"/>
                </a:solidFill>
                <a:latin typeface="Arial"/>
                <a:ea typeface="Times New Roman"/>
              </a:rPr>
              <a:t>La scuola intende favorire un clima sereno tra i bambini, gli adulti e i diversi operatori attraverso </a:t>
            </a:r>
            <a:r>
              <a:rPr b="1" lang="it-IT" sz="1800" spc="-1" strike="noStrike">
                <a:solidFill>
                  <a:schemeClr val="dk1"/>
                </a:solidFill>
                <a:latin typeface="Arial"/>
                <a:ea typeface="Times New Roman"/>
              </a:rPr>
              <a:t>il confronto, l’accettazione, il dialogo, la collaborazione e la fiducia. </a:t>
            </a:r>
            <a:endParaRPr b="0" lang="it-IT" sz="1800" spc="-1" strike="noStrike">
              <a:solidFill>
                <a:srgbClr val="000000"/>
              </a:solidFill>
              <a:latin typeface="Arial"/>
            </a:endParaRPr>
          </a:p>
          <a:p>
            <a:pPr algn="ctr" defTabSz="457200">
              <a:lnSpc>
                <a:spcPct val="100000"/>
              </a:lnSpc>
            </a:pPr>
            <a:endParaRPr b="0" lang="it-IT" sz="1800" spc="-1" strike="noStrike">
              <a:solidFill>
                <a:srgbClr val="000000"/>
              </a:solidFill>
              <a:latin typeface="Arial"/>
            </a:endParaRPr>
          </a:p>
        </p:txBody>
      </p:sp>
      <p:sp>
        <p:nvSpPr>
          <p:cNvPr id="605" name="Rectangle 3"/>
          <p:cNvSpPr/>
          <p:nvPr/>
        </p:nvSpPr>
        <p:spPr>
          <a:xfrm>
            <a:off x="523800" y="2498400"/>
            <a:ext cx="7920360" cy="3320280"/>
          </a:xfrm>
          <a:prstGeom prst="rect">
            <a:avLst/>
          </a:prstGeom>
          <a:noFill/>
          <a:ln w="0">
            <a:noFill/>
          </a:ln>
        </p:spPr>
        <p:style>
          <a:lnRef idx="0"/>
          <a:fillRef idx="0"/>
          <a:effectRef idx="0"/>
          <a:fontRef idx="minor"/>
        </p:style>
        <p:txBody>
          <a:bodyPr lIns="90000" rIns="90000" tIns="45000" bIns="45000" anchor="ctr">
            <a:spAutoFit/>
          </a:bodyPr>
          <a:p>
            <a:pPr algn="just" defTabSz="457200">
              <a:lnSpc>
                <a:spcPct val="100000"/>
              </a:lnSpc>
              <a:tabLst>
                <a:tab algn="l" pos="272880"/>
              </a:tabLst>
            </a:pPr>
            <a:r>
              <a:rPr b="1" lang="it-IT" sz="1600" spc="-1" strike="noStrike" u="sng">
                <a:solidFill>
                  <a:schemeClr val="dk1"/>
                </a:solidFill>
                <a:uFillTx/>
                <a:latin typeface="Arial"/>
                <a:ea typeface="Times New Roman"/>
              </a:rPr>
              <a:t>Organizzazione</a:t>
            </a:r>
            <a:r>
              <a:rPr b="0" lang="it-IT" sz="1600" spc="-1" strike="noStrike">
                <a:solidFill>
                  <a:schemeClr val="dk1"/>
                </a:solidFill>
                <a:latin typeface="Arial"/>
                <a:ea typeface="Times New Roman"/>
              </a:rPr>
              <a:t>: attualmente l’attività si svolge dal lunedì al venerdì per </a:t>
            </a:r>
            <a:r>
              <a:rPr b="1" lang="it-IT" sz="1600" spc="-1" strike="noStrike">
                <a:solidFill>
                  <a:schemeClr val="dk1"/>
                </a:solidFill>
                <a:latin typeface="Arial"/>
                <a:ea typeface="Times New Roman"/>
              </a:rPr>
              <a:t>40 ore settimanali</a:t>
            </a:r>
            <a:r>
              <a:rPr b="0" lang="it-IT" sz="1600" spc="-1" strike="noStrike">
                <a:solidFill>
                  <a:schemeClr val="dk1"/>
                </a:solidFill>
                <a:latin typeface="Arial"/>
                <a:ea typeface="Times New Roman"/>
              </a:rPr>
              <a:t>, comprensive di mensa e attività post-mensa, </a:t>
            </a:r>
            <a:r>
              <a:rPr b="1" lang="it-IT" sz="1600" spc="-1" strike="noStrike">
                <a:solidFill>
                  <a:schemeClr val="dk1"/>
                </a:solidFill>
                <a:latin typeface="Arial"/>
                <a:ea typeface="Times New Roman"/>
              </a:rPr>
              <a:t>in tutti  i plessi</a:t>
            </a:r>
            <a:endParaRPr b="0" lang="it-IT" sz="1600" spc="-1" strike="noStrike">
              <a:solidFill>
                <a:srgbClr val="000000"/>
              </a:solidFill>
              <a:latin typeface="Arial"/>
            </a:endParaRPr>
          </a:p>
          <a:p>
            <a:pPr algn="just" defTabSz="457200">
              <a:lnSpc>
                <a:spcPct val="100000"/>
              </a:lnSpc>
              <a:tabLst>
                <a:tab algn="l" pos="272880"/>
              </a:tabLst>
            </a:pPr>
            <a:endParaRPr b="0" lang="it-IT" sz="1600" spc="-1" strike="noStrike">
              <a:solidFill>
                <a:srgbClr val="000000"/>
              </a:solidFill>
              <a:latin typeface="Arial"/>
            </a:endParaRPr>
          </a:p>
          <a:p>
            <a:pPr defTabSz="457200">
              <a:lnSpc>
                <a:spcPct val="100000"/>
              </a:lnSpc>
              <a:tabLst>
                <a:tab algn="l" pos="272880"/>
              </a:tabLst>
            </a:pPr>
            <a:r>
              <a:rPr b="1" lang="it-IT" sz="1600" spc="-1" strike="noStrike" u="sng">
                <a:solidFill>
                  <a:schemeClr val="dk1"/>
                </a:solidFill>
                <a:uFillTx/>
                <a:latin typeface="Arial"/>
                <a:ea typeface="Times New Roman"/>
              </a:rPr>
              <a:t>Gruppo Docente: </a:t>
            </a:r>
            <a:r>
              <a:rPr b="0" lang="it-IT" sz="1600" spc="-1" strike="noStrike">
                <a:solidFill>
                  <a:schemeClr val="dk1"/>
                </a:solidFill>
                <a:latin typeface="Arial"/>
                <a:ea typeface="Times New Roman"/>
              </a:rPr>
              <a:t>Nelle classi opera un team d’insegnanti costituito da due o più docenti di posto comune, un docente di lingua straniera, un docente di religione cattolica, un docente di scienze motorie solo per le classi 4’ e 5’, un docente di sostegno e l’educatrice comunale, laddove siano presenti alunni diversamente abili. </a:t>
            </a:r>
            <a:endParaRPr b="0" lang="it-IT" sz="1600" spc="-1" strike="noStrike">
              <a:solidFill>
                <a:srgbClr val="000000"/>
              </a:solidFill>
              <a:latin typeface="Arial"/>
            </a:endParaRPr>
          </a:p>
          <a:p>
            <a:pPr defTabSz="457200">
              <a:lnSpc>
                <a:spcPct val="100000"/>
              </a:lnSpc>
              <a:tabLst>
                <a:tab algn="l" pos="272880"/>
              </a:tabLst>
            </a:pPr>
            <a:endParaRPr b="0" lang="it-IT" sz="1600" spc="-1" strike="noStrike">
              <a:solidFill>
                <a:srgbClr val="000000"/>
              </a:solidFill>
              <a:latin typeface="Arial"/>
            </a:endParaRPr>
          </a:p>
          <a:p>
            <a:pPr defTabSz="457200">
              <a:lnSpc>
                <a:spcPct val="100000"/>
              </a:lnSpc>
              <a:tabLst>
                <a:tab algn="l" pos="272880"/>
              </a:tabLst>
            </a:pPr>
            <a:r>
              <a:rPr b="1" lang="it-IT" sz="1600" spc="-1" strike="noStrike" u="sng">
                <a:solidFill>
                  <a:schemeClr val="dk1"/>
                </a:solidFill>
                <a:uFillTx/>
                <a:latin typeface="Arial"/>
                <a:ea typeface="Times New Roman"/>
              </a:rPr>
              <a:t>Tempo Mensa:  </a:t>
            </a:r>
            <a:r>
              <a:rPr b="0" lang="it-IT" sz="1600" spc="-1" strike="noStrike">
                <a:solidFill>
                  <a:schemeClr val="dk1"/>
                </a:solidFill>
                <a:latin typeface="Arial"/>
                <a:ea typeface="Times New Roman"/>
              </a:rPr>
              <a:t>con l’intervento di un docente del plesso. La partecipazione degli alunni alle attività legate al tempo mensa favorisce situazioni di conoscenza e di aiuto tra bambini di classe ed età diverse, permettendo l’instaurarsi di rapporti più stretti tra alunni e insegnanti, offrendo, quindi, occasioni che facilitano la comunicazione; </a:t>
            </a:r>
            <a:endParaRPr b="0" lang="it-IT" sz="1600" spc="-1" strike="noStrike">
              <a:solidFill>
                <a:srgbClr val="000000"/>
              </a:solidFill>
              <a:latin typeface="Arial"/>
            </a:endParaRPr>
          </a:p>
          <a:p>
            <a:pPr algn="just" defTabSz="457200">
              <a:lnSpc>
                <a:spcPct val="100000"/>
              </a:lnSpc>
              <a:tabLst>
                <a:tab algn="l" pos="272880"/>
              </a:tabLst>
            </a:pPr>
            <a:endParaRPr b="0" lang="it-IT" sz="2000" spc="-1" strike="noStrike">
              <a:solidFill>
                <a:srgbClr val="000000"/>
              </a:solidFill>
              <a:latin typeface="Arial"/>
            </a:endParaRPr>
          </a:p>
        </p:txBody>
      </p:sp>
      <p:sp>
        <p:nvSpPr>
          <p:cNvPr id="606" name="Rettangolo 7"/>
          <p:cNvSpPr/>
          <p:nvPr/>
        </p:nvSpPr>
        <p:spPr>
          <a:xfrm>
            <a:off x="928800" y="4159080"/>
            <a:ext cx="2706840" cy="36396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0" lang="it-IT" sz="1800" spc="-1" strike="noStrike">
                <a:solidFill>
                  <a:schemeClr val="dk1"/>
                </a:solidFill>
                <a:latin typeface="Arial"/>
              </a:rPr>
              <a:t> </a:t>
            </a:r>
            <a:endParaRPr b="0" lang="it-IT"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7" name="Rectangle 1"/>
          <p:cNvSpPr/>
          <p:nvPr/>
        </p:nvSpPr>
        <p:spPr>
          <a:xfrm>
            <a:off x="1403640" y="218160"/>
            <a:ext cx="7560360" cy="6421680"/>
          </a:xfrm>
          <a:prstGeom prst="rect">
            <a:avLst/>
          </a:prstGeom>
          <a:noFill/>
          <a:ln w="0">
            <a:noFill/>
          </a:ln>
        </p:spPr>
        <p:style>
          <a:lnRef idx="0"/>
          <a:fillRef idx="0"/>
          <a:effectRef idx="0"/>
          <a:fontRef idx="minor"/>
        </p:style>
        <p:txBody>
          <a:bodyPr lIns="90000" rIns="90000" tIns="45000" bIns="0" anchor="ctr">
            <a:spAutoFit/>
          </a:bodyPr>
          <a:p>
            <a:pPr defTabSz="457200">
              <a:lnSpc>
                <a:spcPct val="100000"/>
              </a:lnSpc>
              <a:tabLst>
                <a:tab algn="l" pos="228600"/>
              </a:tabLst>
            </a:pPr>
            <a:r>
              <a:rPr b="0" lang="it-IT" sz="1600" spc="-1" strike="noStrike">
                <a:solidFill>
                  <a:srgbClr val="000000"/>
                </a:solidFill>
                <a:latin typeface="Arial"/>
                <a:ea typeface="Times New Roman"/>
              </a:rPr>
              <a:t>La piena attuazione delle pratiche educative e didattiche curriculari si concreta anche attraverso percorsi sperimentati e, via via, consolidati nel tempo e divenuti istituzionali. Si riportano a titolo esemplificativo alcune esperienze che coinvolgono tutti gli alunni dell’Istituto: </a:t>
            </a:r>
            <a:endParaRPr b="0" lang="it-IT" sz="1600" spc="-1" strike="noStrike">
              <a:solidFill>
                <a:srgbClr val="000000"/>
              </a:solidFill>
              <a:latin typeface="Arial"/>
            </a:endParaRPr>
          </a:p>
          <a:p>
            <a:pPr marL="343080" indent="-343080" defTabSz="457200">
              <a:lnSpc>
                <a:spcPct val="100000"/>
              </a:lnSpc>
              <a:spcAft>
                <a:spcPts val="901"/>
              </a:spcAft>
              <a:buClr>
                <a:srgbClr val="365f91"/>
              </a:buClr>
              <a:buFont typeface="Symbol" charset="2"/>
              <a:buChar char=""/>
              <a:tabLst>
                <a:tab algn="l" pos="228600"/>
              </a:tabLst>
            </a:pPr>
            <a:r>
              <a:rPr b="1" lang="it-IT" sz="1600" spc="-1" strike="noStrike">
                <a:solidFill>
                  <a:srgbClr val="ff0000"/>
                </a:solidFill>
                <a:latin typeface="Arial"/>
                <a:ea typeface="Times New Roman"/>
              </a:rPr>
              <a:t>Attività per l’accoglienza e l’inclusione: </a:t>
            </a:r>
            <a:r>
              <a:rPr b="0" lang="it-IT" sz="1600" spc="-1" strike="noStrike">
                <a:solidFill>
                  <a:schemeClr val="dk1"/>
                </a:solidFill>
                <a:latin typeface="Arial"/>
                <a:ea typeface="Times New Roman"/>
              </a:rPr>
              <a:t>dei nuovi iscritti, degli alunni diversamente abili, degli alunni stranieri; </a:t>
            </a:r>
            <a:endParaRPr b="0" lang="it-IT" sz="1600" spc="-1" strike="noStrike">
              <a:solidFill>
                <a:srgbClr val="000000"/>
              </a:solidFill>
              <a:latin typeface="Arial"/>
            </a:endParaRPr>
          </a:p>
          <a:p>
            <a:pPr marL="343080" indent="-343080" defTabSz="457200">
              <a:lnSpc>
                <a:spcPct val="100000"/>
              </a:lnSpc>
              <a:spcAft>
                <a:spcPts val="901"/>
              </a:spcAft>
              <a:buClr>
                <a:srgbClr val="365f91"/>
              </a:buClr>
              <a:buFont typeface="Symbol" charset="2"/>
              <a:buChar char=""/>
              <a:tabLst>
                <a:tab algn="l" pos="228600"/>
              </a:tabLst>
            </a:pPr>
            <a:r>
              <a:rPr b="1" lang="it-IT" sz="1600" spc="-1" strike="noStrike">
                <a:solidFill>
                  <a:srgbClr val="ff0000"/>
                </a:solidFill>
                <a:latin typeface="Arial"/>
                <a:ea typeface="Times New Roman"/>
              </a:rPr>
              <a:t>attività di sensibilizzazione verso la diversità</a:t>
            </a:r>
            <a:r>
              <a:rPr b="1" lang="it-IT" sz="1600" spc="-1" strike="noStrike">
                <a:solidFill>
                  <a:srgbClr val="365f91"/>
                </a:solidFill>
                <a:latin typeface="Arial"/>
                <a:ea typeface="Times New Roman"/>
              </a:rPr>
              <a:t>: </a:t>
            </a:r>
            <a:r>
              <a:rPr b="0" i="1" lang="it-IT" sz="1600" spc="-1" strike="noStrike">
                <a:solidFill>
                  <a:srgbClr val="000000"/>
                </a:solidFill>
                <a:latin typeface="Arial"/>
                <a:ea typeface="Times New Roman"/>
              </a:rPr>
              <a:t>percorso sull’</a:t>
            </a:r>
            <a:r>
              <a:rPr b="0" i="1" lang="it-IT" sz="1600" spc="-1" strike="noStrike">
                <a:solidFill>
                  <a:srgbClr val="ff0000"/>
                </a:solidFill>
                <a:latin typeface="Arial"/>
                <a:ea typeface="Times New Roman"/>
                <a:hlinkClick r:id="rId1"/>
              </a:rPr>
              <a:t>inclusione</a:t>
            </a:r>
            <a:r>
              <a:rPr b="0" i="1" lang="it-IT" sz="1600" spc="-1" strike="noStrike">
                <a:solidFill>
                  <a:srgbClr val="000000"/>
                </a:solidFill>
                <a:latin typeface="Arial"/>
                <a:ea typeface="Times New Roman"/>
              </a:rPr>
              <a:t> </a:t>
            </a:r>
            <a:endParaRPr b="0" lang="it-IT" sz="1600" spc="-1" strike="noStrike">
              <a:solidFill>
                <a:srgbClr val="000000"/>
              </a:solidFill>
              <a:latin typeface="Arial"/>
            </a:endParaRPr>
          </a:p>
          <a:p>
            <a:pPr marL="343080" indent="-343080" defTabSz="457200">
              <a:lnSpc>
                <a:spcPct val="100000"/>
              </a:lnSpc>
              <a:spcAft>
                <a:spcPts val="901"/>
              </a:spcAft>
              <a:buClr>
                <a:srgbClr val="365f91"/>
              </a:buClr>
              <a:buFont typeface="Symbol" charset="2"/>
              <a:buChar char=""/>
              <a:tabLst>
                <a:tab algn="l" pos="228600"/>
              </a:tabLst>
            </a:pPr>
            <a:r>
              <a:rPr b="0" lang="it-IT" sz="1600" spc="-1" strike="noStrike">
                <a:solidFill>
                  <a:srgbClr val="000000"/>
                </a:solidFill>
                <a:latin typeface="Arial"/>
                <a:ea typeface="Times New Roman"/>
              </a:rPr>
              <a:t>attività di</a:t>
            </a:r>
            <a:r>
              <a:rPr b="1" lang="it-IT" sz="1600" spc="-1" strike="noStrike">
                <a:solidFill>
                  <a:srgbClr val="365f91"/>
                </a:solidFill>
                <a:latin typeface="Arial"/>
                <a:ea typeface="Times New Roman"/>
              </a:rPr>
              <a:t> </a:t>
            </a:r>
            <a:r>
              <a:rPr b="1" lang="it-IT" sz="1600" spc="-1" strike="noStrike">
                <a:solidFill>
                  <a:srgbClr val="ff0000"/>
                </a:solidFill>
                <a:latin typeface="Arial"/>
                <a:ea typeface="Times New Roman"/>
                <a:hlinkClick r:id="rId2"/>
              </a:rPr>
              <a:t>recupero e potenziamento</a:t>
            </a:r>
            <a:r>
              <a:rPr b="0" lang="it-IT" sz="1600" spc="-1" strike="noStrike">
                <a:solidFill>
                  <a:srgbClr val="ff0000"/>
                </a:solidFill>
                <a:latin typeface="Arial"/>
                <a:ea typeface="Times New Roman"/>
              </a:rPr>
              <a:t> </a:t>
            </a:r>
            <a:endParaRPr b="0" lang="it-IT" sz="1600" spc="-1" strike="noStrike">
              <a:solidFill>
                <a:srgbClr val="000000"/>
              </a:solidFill>
              <a:latin typeface="Arial"/>
            </a:endParaRPr>
          </a:p>
          <a:p>
            <a:pPr marL="343080" indent="-343080" defTabSz="457200">
              <a:lnSpc>
                <a:spcPct val="100000"/>
              </a:lnSpc>
              <a:spcAft>
                <a:spcPts val="901"/>
              </a:spcAft>
              <a:buClr>
                <a:srgbClr val="365f91"/>
              </a:buClr>
              <a:buFont typeface="Symbol" charset="2"/>
              <a:buChar char=""/>
              <a:tabLst>
                <a:tab algn="l" pos="228600"/>
              </a:tabLst>
            </a:pPr>
            <a:r>
              <a:rPr b="0" lang="it-IT" sz="1600" spc="-1" strike="noStrike">
                <a:solidFill>
                  <a:srgbClr val="000000"/>
                </a:solidFill>
                <a:latin typeface="Arial"/>
                <a:ea typeface="Times New Roman"/>
              </a:rPr>
              <a:t>attività di</a:t>
            </a:r>
            <a:r>
              <a:rPr b="0" lang="it-IT" sz="1600" spc="-1" strike="noStrike">
                <a:solidFill>
                  <a:srgbClr val="365f91"/>
                </a:solidFill>
                <a:latin typeface="Arial"/>
                <a:ea typeface="Times New Roman"/>
              </a:rPr>
              <a:t> </a:t>
            </a:r>
            <a:r>
              <a:rPr b="1" lang="it-IT" sz="1600" spc="-1" strike="noStrike">
                <a:solidFill>
                  <a:srgbClr val="ff0000"/>
                </a:solidFill>
                <a:latin typeface="Arial"/>
                <a:ea typeface="Times New Roman"/>
                <a:hlinkClick r:id="rId3"/>
              </a:rPr>
              <a:t>continuità</a:t>
            </a:r>
            <a:r>
              <a:rPr b="1" lang="en-US" sz="1600" spc="-1" strike="noStrike">
                <a:solidFill>
                  <a:srgbClr val="365f91"/>
                </a:solidFill>
                <a:latin typeface="Arial"/>
                <a:ea typeface="Times New Roman"/>
              </a:rPr>
              <a:t> </a:t>
            </a:r>
            <a:r>
              <a:rPr b="0" lang="it-IT" sz="1600" spc="-1" strike="noStrike">
                <a:solidFill>
                  <a:srgbClr val="000000"/>
                </a:solidFill>
                <a:latin typeface="Arial"/>
                <a:ea typeface="Times New Roman"/>
              </a:rPr>
              <a:t>per il passaggio da un ordine di scuola all'altro                                                        </a:t>
            </a:r>
            <a:endParaRPr b="0" lang="it-IT" sz="1600" spc="-1" strike="noStrike">
              <a:solidFill>
                <a:srgbClr val="000000"/>
              </a:solidFill>
              <a:latin typeface="Arial"/>
            </a:endParaRPr>
          </a:p>
          <a:p>
            <a:pPr marL="343080" indent="-343080" defTabSz="457200">
              <a:lnSpc>
                <a:spcPct val="100000"/>
              </a:lnSpc>
              <a:spcAft>
                <a:spcPts val="901"/>
              </a:spcAft>
              <a:buClr>
                <a:srgbClr val="365f91"/>
              </a:buClr>
              <a:buFont typeface="Symbol" charset="2"/>
              <a:buChar char=""/>
              <a:tabLst>
                <a:tab algn="l" pos="228600"/>
              </a:tabLst>
            </a:pPr>
            <a:r>
              <a:rPr b="0" lang="it-IT" sz="1600" spc="-1" strike="noStrike">
                <a:solidFill>
                  <a:srgbClr val="000000"/>
                </a:solidFill>
                <a:latin typeface="Arial"/>
                <a:ea typeface="Times New Roman"/>
              </a:rPr>
              <a:t>attività di promozione della</a:t>
            </a:r>
            <a:r>
              <a:rPr b="0" lang="it-IT" sz="1600" spc="-1" strike="noStrike">
                <a:solidFill>
                  <a:srgbClr val="365f91"/>
                </a:solidFill>
                <a:latin typeface="Arial"/>
                <a:ea typeface="Times New Roman"/>
              </a:rPr>
              <a:t> </a:t>
            </a:r>
            <a:r>
              <a:rPr b="1" lang="it-IT" sz="1600" spc="-1" strike="noStrike">
                <a:solidFill>
                  <a:srgbClr val="ff0000"/>
                </a:solidFill>
                <a:latin typeface="Arial"/>
                <a:ea typeface="Times New Roman"/>
              </a:rPr>
              <a:t>cultura della </a:t>
            </a:r>
            <a:r>
              <a:rPr b="1" lang="it-IT" sz="1600" spc="-1" strike="noStrike">
                <a:solidFill>
                  <a:srgbClr val="ff0000"/>
                </a:solidFill>
                <a:latin typeface="Arial"/>
                <a:ea typeface="Times New Roman"/>
                <a:hlinkClick r:id="rId4"/>
              </a:rPr>
              <a:t>sicurezza</a:t>
            </a:r>
            <a:r>
              <a:rPr b="1" lang="en-US" sz="1600" spc="-1" strike="noStrike">
                <a:solidFill>
                  <a:srgbClr val="ff0000"/>
                </a:solidFill>
                <a:latin typeface="Arial"/>
                <a:ea typeface="Times New Roman"/>
              </a:rPr>
              <a:t> </a:t>
            </a:r>
            <a:r>
              <a:rPr b="1" lang="it-IT" sz="1600" spc="-1" strike="noStrike">
                <a:solidFill>
                  <a:srgbClr val="ff0000"/>
                </a:solidFill>
                <a:latin typeface="Arial"/>
                <a:ea typeface="Times New Roman"/>
              </a:rPr>
              <a:t>e legalità: </a:t>
            </a:r>
            <a:r>
              <a:rPr b="0" i="1" lang="it-IT" sz="1600" spc="-1" strike="noStrike">
                <a:solidFill>
                  <a:srgbClr val="ff0000"/>
                </a:solidFill>
                <a:latin typeface="Arial"/>
                <a:ea typeface="Times New Roman"/>
              </a:rPr>
              <a:t>progetto Il Patentino del Buon Cittadino</a:t>
            </a:r>
            <a:r>
              <a:rPr b="1" lang="it-IT" sz="1600" spc="-1" strike="noStrike">
                <a:solidFill>
                  <a:srgbClr val="ff0000"/>
                </a:solidFill>
                <a:latin typeface="Arial"/>
                <a:ea typeface="Times New Roman"/>
              </a:rPr>
              <a:t> </a:t>
            </a:r>
            <a:endParaRPr b="0" lang="it-IT" sz="1600" spc="-1" strike="noStrike">
              <a:solidFill>
                <a:srgbClr val="000000"/>
              </a:solidFill>
              <a:latin typeface="Arial"/>
            </a:endParaRPr>
          </a:p>
          <a:p>
            <a:pPr marL="343080" indent="-343080" defTabSz="457200">
              <a:lnSpc>
                <a:spcPct val="100000"/>
              </a:lnSpc>
              <a:spcAft>
                <a:spcPts val="901"/>
              </a:spcAft>
              <a:buClr>
                <a:srgbClr val="365f91"/>
              </a:buClr>
              <a:buFont typeface="Symbol" charset="2"/>
              <a:buChar char=""/>
              <a:tabLst>
                <a:tab algn="l" pos="228600"/>
              </a:tabLst>
            </a:pPr>
            <a:r>
              <a:rPr b="0" lang="it-IT" sz="1600" spc="-1" strike="noStrike">
                <a:solidFill>
                  <a:srgbClr val="000000"/>
                </a:solidFill>
                <a:latin typeface="Arial"/>
                <a:ea typeface="Times New Roman"/>
              </a:rPr>
              <a:t>attività finalizzate all’acquisizione di un</a:t>
            </a:r>
            <a:r>
              <a:rPr b="0" lang="it-IT" sz="1600" spc="-1" strike="noStrike">
                <a:solidFill>
                  <a:srgbClr val="365f91"/>
                </a:solidFill>
                <a:latin typeface="Arial"/>
                <a:ea typeface="Times New Roman"/>
              </a:rPr>
              <a:t> </a:t>
            </a:r>
            <a:r>
              <a:rPr b="1" lang="it-IT" sz="1600" spc="-1" strike="noStrike">
                <a:solidFill>
                  <a:srgbClr val="ff0000"/>
                </a:solidFill>
                <a:latin typeface="Arial"/>
                <a:ea typeface="Times New Roman"/>
                <a:hlinkClick r:id="rId5"/>
              </a:rPr>
              <a:t>metodo di studio</a:t>
            </a:r>
            <a:r>
              <a:rPr b="0" lang="it-IT" sz="1600" spc="-1" strike="noStrike">
                <a:solidFill>
                  <a:srgbClr val="ff0000"/>
                </a:solidFill>
                <a:latin typeface="Arial"/>
                <a:ea typeface="Times New Roman"/>
              </a:rPr>
              <a:t> </a:t>
            </a:r>
            <a:endParaRPr b="0" lang="it-IT" sz="1600" spc="-1" strike="noStrike">
              <a:solidFill>
                <a:srgbClr val="000000"/>
              </a:solidFill>
              <a:latin typeface="Arial"/>
            </a:endParaRPr>
          </a:p>
          <a:p>
            <a:pPr marL="343080" indent="-343080" defTabSz="457200">
              <a:lnSpc>
                <a:spcPct val="100000"/>
              </a:lnSpc>
              <a:spcAft>
                <a:spcPts val="901"/>
              </a:spcAft>
              <a:buClr>
                <a:srgbClr val="365f91"/>
              </a:buClr>
              <a:buFont typeface="Symbol" charset="2"/>
              <a:buChar char=""/>
              <a:tabLst>
                <a:tab algn="l" pos="228600"/>
              </a:tabLst>
            </a:pPr>
            <a:r>
              <a:rPr b="0" lang="it-IT" sz="1600" spc="-1" strike="noStrike">
                <a:solidFill>
                  <a:srgbClr val="000000"/>
                </a:solidFill>
                <a:latin typeface="Arial"/>
                <a:ea typeface="Times New Roman"/>
              </a:rPr>
              <a:t>attività finalizzate</a:t>
            </a:r>
            <a:r>
              <a:rPr b="1" lang="it-IT" sz="1600" spc="-1" strike="noStrike">
                <a:solidFill>
                  <a:srgbClr val="365f91"/>
                </a:solidFill>
                <a:latin typeface="Arial"/>
                <a:ea typeface="Times New Roman"/>
              </a:rPr>
              <a:t> </a:t>
            </a:r>
            <a:r>
              <a:rPr b="1" lang="it-IT" sz="1600" spc="-1" strike="noStrike">
                <a:solidFill>
                  <a:srgbClr val="ff0000"/>
                </a:solidFill>
                <a:latin typeface="Arial"/>
                <a:ea typeface="Times New Roman"/>
                <a:hlinkClick r:id="rId6"/>
              </a:rPr>
              <a:t>al riconoscimento dei diritti di tutti e di ciascuno</a:t>
            </a:r>
            <a:r>
              <a:rPr b="1" lang="it-IT" sz="1600" spc="-1" strike="noStrike">
                <a:solidFill>
                  <a:srgbClr val="ff0000"/>
                </a:solidFill>
                <a:latin typeface="Arial"/>
                <a:ea typeface="Times New Roman"/>
              </a:rPr>
              <a:t> </a:t>
            </a:r>
            <a:endParaRPr b="0" lang="it-IT" sz="1600" spc="-1" strike="noStrike">
              <a:solidFill>
                <a:srgbClr val="000000"/>
              </a:solidFill>
              <a:latin typeface="Arial"/>
            </a:endParaRPr>
          </a:p>
          <a:p>
            <a:pPr defTabSz="457200">
              <a:lnSpc>
                <a:spcPct val="100000"/>
              </a:lnSpc>
              <a:spcAft>
                <a:spcPts val="901"/>
              </a:spcAft>
              <a:tabLst>
                <a:tab algn="l" pos="228600"/>
              </a:tabLst>
            </a:pPr>
            <a:r>
              <a:rPr b="0" lang="it-IT" sz="1600" spc="-1" strike="noStrike">
                <a:solidFill>
                  <a:srgbClr val="000000"/>
                </a:solidFill>
                <a:latin typeface="Arial"/>
                <a:ea typeface="Times New Roman"/>
              </a:rPr>
              <a:t>I percorsi organizzati dalla Scuola Primaria rientrano nell’Agenda 2030 e nei tre nuclei tematici dell’Educazione Civica:</a:t>
            </a:r>
            <a:endParaRPr b="0" lang="it-IT" sz="1600" spc="-1" strike="noStrike">
              <a:solidFill>
                <a:srgbClr val="000000"/>
              </a:solidFill>
              <a:latin typeface="Arial"/>
            </a:endParaRPr>
          </a:p>
          <a:p>
            <a:pPr marL="285840" indent="-285840" defTabSz="457200">
              <a:lnSpc>
                <a:spcPct val="100000"/>
              </a:lnSpc>
              <a:spcAft>
                <a:spcPts val="901"/>
              </a:spcAft>
              <a:buClr>
                <a:srgbClr val="000000"/>
              </a:buClr>
              <a:buFont typeface="Symbol" charset="2"/>
              <a:buChar char="-"/>
              <a:tabLst>
                <a:tab algn="l" pos="228600"/>
              </a:tabLst>
            </a:pPr>
            <a:r>
              <a:rPr b="0" lang="it-IT" sz="1600" spc="-1" strike="noStrike">
                <a:solidFill>
                  <a:srgbClr val="000000"/>
                </a:solidFill>
                <a:latin typeface="Arial"/>
                <a:ea typeface="Times New Roman"/>
              </a:rPr>
              <a:t>Costituzione</a:t>
            </a:r>
            <a:endParaRPr b="0" lang="it-IT" sz="1600" spc="-1" strike="noStrike">
              <a:solidFill>
                <a:srgbClr val="000000"/>
              </a:solidFill>
              <a:latin typeface="Arial"/>
            </a:endParaRPr>
          </a:p>
          <a:p>
            <a:pPr marL="285840" indent="-285840" defTabSz="457200">
              <a:lnSpc>
                <a:spcPct val="100000"/>
              </a:lnSpc>
              <a:spcAft>
                <a:spcPts val="901"/>
              </a:spcAft>
              <a:buClr>
                <a:srgbClr val="000000"/>
              </a:buClr>
              <a:buFont typeface="Symbol" charset="2"/>
              <a:buChar char="-"/>
              <a:tabLst>
                <a:tab algn="l" pos="228600"/>
              </a:tabLst>
            </a:pPr>
            <a:r>
              <a:rPr b="0" lang="it-IT" sz="1600" spc="-1" strike="noStrike">
                <a:solidFill>
                  <a:srgbClr val="000000"/>
                </a:solidFill>
                <a:latin typeface="Arial"/>
                <a:ea typeface="Times New Roman"/>
              </a:rPr>
              <a:t>Sviluppo Economico e Sostenibilità </a:t>
            </a:r>
            <a:endParaRPr b="0" lang="it-IT" sz="1600" spc="-1" strike="noStrike">
              <a:solidFill>
                <a:srgbClr val="000000"/>
              </a:solidFill>
              <a:latin typeface="Arial"/>
            </a:endParaRPr>
          </a:p>
          <a:p>
            <a:pPr marL="285840" indent="-285840" defTabSz="457200">
              <a:lnSpc>
                <a:spcPct val="100000"/>
              </a:lnSpc>
              <a:spcAft>
                <a:spcPts val="901"/>
              </a:spcAft>
              <a:buClr>
                <a:srgbClr val="000000"/>
              </a:buClr>
              <a:buFont typeface="Symbol" charset="2"/>
              <a:buChar char="-"/>
              <a:tabLst>
                <a:tab algn="l" pos="228600"/>
              </a:tabLst>
            </a:pPr>
            <a:r>
              <a:rPr b="0" lang="it-IT" sz="1600" spc="-1" strike="noStrike">
                <a:solidFill>
                  <a:srgbClr val="000000"/>
                </a:solidFill>
                <a:latin typeface="Arial"/>
                <a:ea typeface="Times New Roman"/>
              </a:rPr>
              <a:t>Cittadinanza Digitale</a:t>
            </a:r>
            <a:endParaRPr b="0" lang="it-IT" sz="1600" spc="-1" strike="noStrike">
              <a:solidFill>
                <a:srgbClr val="000000"/>
              </a:solidFill>
              <a:latin typeface="Arial"/>
            </a:endParaRPr>
          </a:p>
          <a:p>
            <a:pPr defTabSz="457200">
              <a:lnSpc>
                <a:spcPct val="100000"/>
              </a:lnSpc>
              <a:tabLst>
                <a:tab algn="l" pos="228600"/>
              </a:tabLst>
            </a:pPr>
            <a:endParaRPr b="0" lang="it-IT" sz="1600" spc="-1" strike="noStrike">
              <a:solidFill>
                <a:srgbClr val="000000"/>
              </a:solidFill>
              <a:latin typeface="Arial"/>
            </a:endParaRPr>
          </a:p>
          <a:p>
            <a:pPr defTabSz="457200">
              <a:lnSpc>
                <a:spcPct val="100000"/>
              </a:lnSpc>
              <a:tabLst>
                <a:tab algn="l" pos="228600"/>
              </a:tabLst>
            </a:pPr>
            <a:endParaRPr b="0" lang="it-IT" sz="1600" spc="-1" strike="noStrike">
              <a:solidFill>
                <a:srgbClr val="000000"/>
              </a:solidFill>
              <a:latin typeface="Arial"/>
            </a:endParaRPr>
          </a:p>
        </p:txBody>
      </p:sp>
      <p:pic>
        <p:nvPicPr>
          <p:cNvPr id="608" name="Picture 2" descr=""/>
          <p:cNvPicPr/>
          <p:nvPr/>
        </p:nvPicPr>
        <p:blipFill>
          <a:blip r:embed="rId7"/>
          <a:stretch/>
        </p:blipFill>
        <p:spPr>
          <a:xfrm>
            <a:off x="6843600" y="5013000"/>
            <a:ext cx="1800000" cy="135000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9" name="CasellaDiTesto 1"/>
          <p:cNvSpPr/>
          <p:nvPr/>
        </p:nvSpPr>
        <p:spPr>
          <a:xfrm>
            <a:off x="1331640" y="4077000"/>
            <a:ext cx="7128360" cy="2144880"/>
          </a:xfrm>
          <a:prstGeom prst="rect">
            <a:avLst/>
          </a:prstGeom>
          <a:noFill/>
          <a:ln w="0">
            <a:noFill/>
          </a:ln>
        </p:spPr>
        <p:style>
          <a:lnRef idx="0"/>
          <a:fillRef idx="0"/>
          <a:effectRef idx="0"/>
          <a:fontRef idx="minor"/>
        </p:style>
        <p:txBody>
          <a:bodyPr lIns="90000" rIns="90000" tIns="45000" bIns="45000" anchor="b">
            <a:normAutofit fontScale="41666"/>
          </a:bodyPr>
          <a:p>
            <a:pPr defTabSz="457200">
              <a:lnSpc>
                <a:spcPct val="90000"/>
              </a:lnSpc>
              <a:spcAft>
                <a:spcPts val="601"/>
              </a:spcAft>
            </a:pPr>
            <a:r>
              <a:rPr b="0" lang="it-IT" sz="3400" spc="-1" strike="noStrike">
                <a:solidFill>
                  <a:schemeClr val="dk1"/>
                </a:solidFill>
                <a:latin typeface="Arial"/>
              </a:rPr>
              <a:t>Istituto Comprensivo Statale "Alcide De Gasperi"</a:t>
            </a:r>
            <a:endParaRPr b="0" lang="it-IT" sz="3400" spc="-1" strike="noStrike">
              <a:solidFill>
                <a:srgbClr val="000000"/>
              </a:solidFill>
              <a:latin typeface="Arial"/>
            </a:endParaRPr>
          </a:p>
          <a:p>
            <a:pPr defTabSz="457200">
              <a:lnSpc>
                <a:spcPct val="90000"/>
              </a:lnSpc>
              <a:spcAft>
                <a:spcPts val="601"/>
              </a:spcAft>
            </a:pPr>
            <a:r>
              <a:rPr b="0" lang="it-IT" sz="3400" spc="-1" strike="noStrike">
                <a:solidFill>
                  <a:schemeClr val="dk1"/>
                </a:solidFill>
                <a:latin typeface="Arial"/>
              </a:rPr>
              <a:t> </a:t>
            </a:r>
            <a:r>
              <a:rPr b="0" lang="it-IT" sz="3400" spc="-1" strike="noStrike">
                <a:solidFill>
                  <a:schemeClr val="dk1"/>
                </a:solidFill>
                <a:latin typeface="Arial"/>
              </a:rPr>
              <a:t>Via Capo Sile -21042- Caronno Pertusella (VA) - Tel./Fax: 029659007</a:t>
            </a:r>
            <a:endParaRPr b="0" lang="it-IT" sz="3400" spc="-1" strike="noStrike">
              <a:solidFill>
                <a:srgbClr val="000000"/>
              </a:solidFill>
              <a:latin typeface="Arial"/>
            </a:endParaRPr>
          </a:p>
          <a:p>
            <a:pPr defTabSz="457200">
              <a:lnSpc>
                <a:spcPct val="90000"/>
              </a:lnSpc>
              <a:spcAft>
                <a:spcPts val="601"/>
              </a:spcAft>
            </a:pPr>
            <a:r>
              <a:rPr b="0" lang="it-IT" sz="3400" spc="-1" strike="noStrike">
                <a:solidFill>
                  <a:schemeClr val="dk1"/>
                </a:solidFill>
                <a:latin typeface="Arial"/>
              </a:rPr>
              <a:t> </a:t>
            </a:r>
            <a:r>
              <a:rPr b="0" lang="it-IT" sz="3400" spc="-1" strike="noStrike">
                <a:solidFill>
                  <a:schemeClr val="dk1"/>
                </a:solidFill>
                <a:latin typeface="Arial"/>
              </a:rPr>
              <a:t>email: vaic85300t@istruzione.it - pec: vaic85300t@pec.istruzione.it</a:t>
            </a:r>
            <a:endParaRPr b="0" lang="it-IT" sz="3400" spc="-1" strike="noStrike">
              <a:solidFill>
                <a:srgbClr val="000000"/>
              </a:solidFill>
              <a:latin typeface="Arial"/>
            </a:endParaRPr>
          </a:p>
          <a:p>
            <a:pPr defTabSz="457200">
              <a:lnSpc>
                <a:spcPct val="90000"/>
              </a:lnSpc>
              <a:spcAft>
                <a:spcPts val="601"/>
              </a:spcAft>
            </a:pPr>
            <a:r>
              <a:rPr b="0" lang="it-IT" sz="3400" spc="-1" strike="noStrike">
                <a:solidFill>
                  <a:schemeClr val="dk1"/>
                </a:solidFill>
                <a:latin typeface="Arial"/>
              </a:rPr>
              <a:t>Codice Fiscale dell'Istituto: 85002560127</a:t>
            </a:r>
            <a:endParaRPr b="0" lang="it-IT" sz="3400" spc="-1" strike="noStrike">
              <a:solidFill>
                <a:srgbClr val="000000"/>
              </a:solidFill>
              <a:latin typeface="Arial"/>
            </a:endParaRPr>
          </a:p>
          <a:p>
            <a:pPr defTabSz="457200">
              <a:lnSpc>
                <a:spcPct val="90000"/>
              </a:lnSpc>
              <a:spcAft>
                <a:spcPts val="601"/>
              </a:spcAft>
            </a:pPr>
            <a:r>
              <a:rPr b="0" lang="it-IT" sz="3400" spc="-1" strike="noStrike">
                <a:solidFill>
                  <a:schemeClr val="dk1"/>
                </a:solidFill>
                <a:latin typeface="Arial"/>
              </a:rPr>
              <a:t>Codice Univoco Fatturazione Elettronico: UFTIT0</a:t>
            </a:r>
            <a:endParaRPr b="0" lang="it-IT" sz="3400" spc="-1" strike="noStrike">
              <a:solidFill>
                <a:srgbClr val="000000"/>
              </a:solidFill>
              <a:latin typeface="Arial"/>
            </a:endParaRPr>
          </a:p>
          <a:p>
            <a:pPr defTabSz="457200">
              <a:lnSpc>
                <a:spcPct val="90000"/>
              </a:lnSpc>
              <a:spcAft>
                <a:spcPts val="601"/>
              </a:spcAft>
            </a:pPr>
            <a:endParaRPr b="0" lang="it-IT" sz="3400" spc="-1" strike="noStrike">
              <a:solidFill>
                <a:srgbClr val="000000"/>
              </a:solidFill>
              <a:latin typeface="Arial"/>
            </a:endParaRPr>
          </a:p>
          <a:p>
            <a:pPr defTabSz="457200">
              <a:lnSpc>
                <a:spcPct val="90000"/>
              </a:lnSpc>
              <a:spcAft>
                <a:spcPts val="601"/>
              </a:spcAft>
            </a:pPr>
            <a:r>
              <a:rPr b="0" lang="it-IT" sz="3400" spc="-1" strike="noStrike">
                <a:solidFill>
                  <a:schemeClr val="dk1"/>
                </a:solidFill>
                <a:latin typeface="Arial"/>
              </a:rPr>
              <a:t>Sito dell’Istituto: </a:t>
            </a:r>
            <a:r>
              <a:rPr b="0" lang="it-IT" sz="6700" spc="-1" strike="noStrike" u="sng">
                <a:solidFill>
                  <a:srgbClr val="ff0000"/>
                </a:solidFill>
                <a:uFillTx/>
                <a:latin typeface="Arial"/>
                <a:hlinkClick r:id="rId1"/>
              </a:rPr>
              <a:t>www.icsdegasperi.edu.it</a:t>
            </a:r>
            <a:r>
              <a:rPr b="0" lang="it-IT" sz="6700" spc="-1" strike="noStrike">
                <a:solidFill>
                  <a:srgbClr val="ff0000"/>
                </a:solidFill>
                <a:latin typeface="Arial"/>
              </a:rPr>
              <a:t> </a:t>
            </a:r>
            <a:endParaRPr b="0" lang="it-IT" sz="6700" spc="-1" strike="noStrike">
              <a:solidFill>
                <a:srgbClr val="000000"/>
              </a:solidFill>
              <a:latin typeface="Arial"/>
            </a:endParaRPr>
          </a:p>
          <a:p>
            <a:pPr defTabSz="457200">
              <a:lnSpc>
                <a:spcPct val="90000"/>
              </a:lnSpc>
              <a:spcAft>
                <a:spcPts val="601"/>
              </a:spcAft>
            </a:pPr>
            <a:endParaRPr b="0" lang="it-IT" sz="900" spc="-1" strike="noStrike">
              <a:solidFill>
                <a:srgbClr val="000000"/>
              </a:solidFill>
              <a:latin typeface="Arial"/>
            </a:endParaRPr>
          </a:p>
        </p:txBody>
      </p:sp>
      <p:pic>
        <p:nvPicPr>
          <p:cNvPr id="610" name="Picture 2" descr=""/>
          <p:cNvPicPr/>
          <p:nvPr/>
        </p:nvPicPr>
        <p:blipFill>
          <a:blip r:embed="rId2"/>
          <a:stretch/>
        </p:blipFill>
        <p:spPr>
          <a:xfrm>
            <a:off x="626400" y="635760"/>
            <a:ext cx="3333600" cy="2638800"/>
          </a:xfrm>
          <a:prstGeom prst="rect">
            <a:avLst/>
          </a:prstGeom>
          <a:ln w="0">
            <a:noFill/>
          </a:ln>
        </p:spPr>
      </p:pic>
      <p:sp>
        <p:nvSpPr>
          <p:cNvPr id="611" name="Rectangle 1"/>
          <p:cNvSpPr/>
          <p:nvPr/>
        </p:nvSpPr>
        <p:spPr>
          <a:xfrm>
            <a:off x="4140000" y="530280"/>
            <a:ext cx="4680000" cy="1809720"/>
          </a:xfrm>
          <a:prstGeom prst="rect">
            <a:avLst/>
          </a:prstGeom>
          <a:noFill/>
          <a:ln w="0">
            <a:noFill/>
          </a:ln>
        </p:spPr>
        <p:style>
          <a:lnRef idx="0"/>
          <a:fillRef idx="0"/>
          <a:effectRef idx="0"/>
          <a:fontRef idx="minor"/>
        </p:style>
        <p:txBody>
          <a:bodyPr numCol="1" spcCol="0" lIns="182880" tIns="91440" anchor="t">
            <a:normAutofit/>
          </a:bodyPr>
          <a:p>
            <a:pPr defTabSz="457200">
              <a:lnSpc>
                <a:spcPct val="90000"/>
              </a:lnSpc>
              <a:spcAft>
                <a:spcPts val="601"/>
              </a:spcAft>
              <a:tabLst>
                <a:tab algn="l" pos="457200"/>
              </a:tabLst>
            </a:pPr>
            <a:r>
              <a:rPr b="1" lang="it-IT" sz="2200" spc="-1" strike="noStrike">
                <a:solidFill>
                  <a:srgbClr val="f10d0c"/>
                </a:solidFill>
                <a:latin typeface="Arial"/>
              </a:rPr>
              <a:t>OPEN DAY</a:t>
            </a:r>
            <a:r>
              <a:rPr b="0" lang="it-IT" sz="2200" spc="-1" strike="noStrike">
                <a:solidFill>
                  <a:srgbClr val="f10d0c"/>
                </a:solidFill>
                <a:latin typeface="Arial"/>
              </a:rPr>
              <a:t>: visita nei plessi </a:t>
            </a:r>
            <a:endParaRPr b="0" lang="it-IT" sz="2200" spc="-1" strike="noStrike">
              <a:solidFill>
                <a:srgbClr val="333333"/>
              </a:solidFill>
              <a:latin typeface="Arial"/>
            </a:endParaRPr>
          </a:p>
          <a:p>
            <a:pPr defTabSz="457200">
              <a:lnSpc>
                <a:spcPct val="90000"/>
              </a:lnSpc>
              <a:spcAft>
                <a:spcPts val="601"/>
              </a:spcAft>
              <a:tabLst>
                <a:tab algn="l" pos="457200"/>
              </a:tabLst>
            </a:pPr>
            <a:r>
              <a:rPr b="1" lang="it-IT" sz="2200" spc="-1" strike="noStrike">
                <a:solidFill>
                  <a:srgbClr val="f10d0c"/>
                </a:solidFill>
                <a:latin typeface="Arial"/>
              </a:rPr>
              <a:t>9 dicembre dalle 17,00 alle 18,30</a:t>
            </a:r>
            <a:r>
              <a:rPr b="1" lang="it-IT" sz="2200" spc="-1" strike="noStrike">
                <a:solidFill>
                  <a:srgbClr val="333333"/>
                </a:solidFill>
                <a:latin typeface="Arial"/>
              </a:rPr>
              <a:t> </a:t>
            </a:r>
            <a:endParaRPr b="0" lang="it-IT" sz="2200" spc="-1" strike="noStrike">
              <a:solidFill>
                <a:srgbClr val="333333"/>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2" name="Rettangolo 2"/>
          <p:cNvSpPr/>
          <p:nvPr/>
        </p:nvSpPr>
        <p:spPr>
          <a:xfrm>
            <a:off x="611640" y="1087200"/>
            <a:ext cx="8072280" cy="344124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endParaRPr b="0" lang="it-IT" sz="4400" spc="-1" strike="noStrike">
              <a:solidFill>
                <a:srgbClr val="000000"/>
              </a:solidFill>
              <a:latin typeface="Arial"/>
            </a:endParaRPr>
          </a:p>
          <a:p>
            <a:pPr algn="ctr" defTabSz="457200">
              <a:lnSpc>
                <a:spcPct val="100000"/>
              </a:lnSpc>
            </a:pPr>
            <a:r>
              <a:rPr b="1" lang="it-IT" sz="4400" spc="299" strike="noStrike">
                <a:solidFill>
                  <a:srgbClr val="ff0000"/>
                </a:solidFill>
                <a:latin typeface="Arial"/>
              </a:rPr>
              <a:t>Alle famiglie e ai bambini delle future classi prime un sereno anno scolastico 2025/2026</a:t>
            </a:r>
            <a:endParaRPr b="0" lang="it-IT" sz="4400" spc="-1" strike="noStrike">
              <a:solidFill>
                <a:srgbClr val="000000"/>
              </a:solidFill>
              <a:latin typeface="Arial"/>
            </a:endParaRPr>
          </a:p>
        </p:txBody>
      </p:sp>
      <p:sp>
        <p:nvSpPr>
          <p:cNvPr id="613" name="Rettangolo 6"/>
          <p:cNvSpPr/>
          <p:nvPr/>
        </p:nvSpPr>
        <p:spPr>
          <a:xfrm>
            <a:off x="2059560" y="188640"/>
            <a:ext cx="4952880" cy="91260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1" lang="it-IT" sz="5400" spc="-1" strike="noStrike">
                <a:solidFill>
                  <a:srgbClr val="ff0000"/>
                </a:solidFill>
                <a:latin typeface="Arial"/>
              </a:rPr>
              <a:t>Auguriamo </a:t>
            </a:r>
            <a:endParaRPr b="0" lang="it-IT" sz="5400" spc="-1" strike="noStrike">
              <a:solidFill>
                <a:srgbClr val="000000"/>
              </a:solidFill>
              <a:latin typeface="Arial"/>
            </a:endParaRPr>
          </a:p>
        </p:txBody>
      </p:sp>
    </p:spTree>
  </p:cSld>
  <p:transition>
    <p:dissolve/>
  </p:transition>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3" name="CasellaDiTesto 2"/>
          <p:cNvSpPr/>
          <p:nvPr/>
        </p:nvSpPr>
        <p:spPr>
          <a:xfrm>
            <a:off x="611640" y="620640"/>
            <a:ext cx="7920360" cy="48625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tabLst>
                <a:tab algn="l" pos="0"/>
              </a:tabLst>
            </a:pPr>
            <a:r>
              <a:rPr b="0" lang="it-IT" sz="2600" spc="-1" strike="noStrike">
                <a:solidFill>
                  <a:srgbClr val="ff0000"/>
                </a:solidFill>
                <a:latin typeface="Arial"/>
              </a:rPr>
              <a:t>2</a:t>
            </a:r>
            <a:r>
              <a:rPr b="0" lang="it-IT" sz="2600" spc="-1" strike="noStrike">
                <a:solidFill>
                  <a:srgbClr val="ff0000"/>
                </a:solidFill>
                <a:latin typeface="Century Gothic"/>
              </a:rPr>
              <a:t>’ STEP: </a:t>
            </a:r>
            <a:r>
              <a:rPr b="0" lang="it-IT" sz="2600" spc="-1" strike="noStrike">
                <a:solidFill>
                  <a:srgbClr val="ff0000"/>
                </a:solidFill>
                <a:latin typeface="Arial"/>
              </a:rPr>
              <a:t>ISCRIZIONE DALL’8 AL 31 GENNAIO 2025</a:t>
            </a:r>
            <a:endParaRPr b="0" lang="it-IT" sz="2600" spc="-1" strike="noStrike">
              <a:solidFill>
                <a:srgbClr val="000000"/>
              </a:solidFill>
              <a:latin typeface="Arial"/>
            </a:endParaRPr>
          </a:p>
          <a:p>
            <a:pPr algn="ctr" defTabSz="914400">
              <a:lnSpc>
                <a:spcPct val="100000"/>
              </a:lnSpc>
              <a:tabLst>
                <a:tab algn="l" pos="0"/>
              </a:tabLst>
            </a:pPr>
            <a:endParaRPr b="0" lang="it-IT" sz="3200" spc="-1" strike="noStrike">
              <a:solidFill>
                <a:srgbClr val="000000"/>
              </a:solidFill>
              <a:latin typeface="Arial"/>
            </a:endParaRPr>
          </a:p>
          <a:p>
            <a:pPr defTabSz="914400">
              <a:lnSpc>
                <a:spcPct val="100000"/>
              </a:lnSpc>
              <a:tabLst>
                <a:tab algn="l" pos="0"/>
              </a:tabLst>
            </a:pPr>
            <a:r>
              <a:rPr b="0" lang="it-IT" sz="2800" spc="-1" strike="noStrike">
                <a:solidFill>
                  <a:srgbClr val="000000"/>
                </a:solidFill>
                <a:latin typeface="Arial"/>
                <a:ea typeface="Microsoft YaHei"/>
              </a:rPr>
              <a:t>Si devono iscrivere </a:t>
            </a:r>
            <a:r>
              <a:rPr b="0" lang="it-IT" sz="2800" spc="-1" strike="noStrike">
                <a:solidFill>
                  <a:srgbClr val="000000"/>
                </a:solidFill>
                <a:latin typeface="Arial"/>
              </a:rPr>
              <a:t>alla prima classe in quanto soggetti all’obbligo d’istruzione </a:t>
            </a:r>
            <a:endParaRPr b="0" lang="it-IT" sz="2800" spc="-1" strike="noStrike">
              <a:solidFill>
                <a:srgbClr val="000000"/>
              </a:solidFill>
              <a:latin typeface="Arial"/>
            </a:endParaRPr>
          </a:p>
          <a:p>
            <a:pPr marL="457200" indent="-457200" defTabSz="914400">
              <a:lnSpc>
                <a:spcPct val="100000"/>
              </a:lnSpc>
              <a:buClr>
                <a:srgbClr val="000000"/>
              </a:buClr>
              <a:buFont typeface="Arial"/>
              <a:buChar char="•"/>
              <a:tabLst>
                <a:tab algn="l" pos="0"/>
              </a:tabLst>
            </a:pPr>
            <a:r>
              <a:rPr b="0" lang="it-IT" sz="2800" spc="-1" strike="noStrike">
                <a:solidFill>
                  <a:srgbClr val="000000"/>
                </a:solidFill>
                <a:latin typeface="Arial"/>
              </a:rPr>
              <a:t>i bambini che compiono sei anni di età entro il 31 dicembre 2025;</a:t>
            </a:r>
            <a:endParaRPr b="0" lang="it-IT" sz="2800" spc="-1" strike="noStrike">
              <a:solidFill>
                <a:srgbClr val="000000"/>
              </a:solidFill>
              <a:latin typeface="Arial"/>
            </a:endParaRPr>
          </a:p>
          <a:p>
            <a:pPr defTabSz="457200">
              <a:lnSpc>
                <a:spcPct val="100000"/>
              </a:lnSpc>
              <a:tabLst>
                <a:tab algn="l" pos="0"/>
              </a:tabLst>
            </a:pPr>
            <a:r>
              <a:rPr b="0" lang="it-IT" sz="2800" spc="-1" strike="noStrike">
                <a:solidFill>
                  <a:srgbClr val="000000"/>
                </a:solidFill>
                <a:latin typeface="Arial"/>
              </a:rPr>
              <a:t>Si possono iscrivere alla prima classe: </a:t>
            </a:r>
            <a:endParaRPr b="0" lang="it-IT" sz="2800" spc="-1" strike="noStrike">
              <a:solidFill>
                <a:srgbClr val="000000"/>
              </a:solidFill>
              <a:latin typeface="Arial"/>
            </a:endParaRPr>
          </a:p>
          <a:p>
            <a:pPr marL="457200" indent="-457200" defTabSz="914400">
              <a:lnSpc>
                <a:spcPct val="100000"/>
              </a:lnSpc>
              <a:buClr>
                <a:srgbClr val="000000"/>
              </a:buClr>
              <a:buFont typeface="Arial"/>
              <a:buChar char="•"/>
              <a:tabLst>
                <a:tab algn="l" pos="0"/>
              </a:tabLst>
            </a:pPr>
            <a:r>
              <a:rPr b="0" lang="it-IT" sz="2800" spc="-1" strike="noStrike">
                <a:solidFill>
                  <a:srgbClr val="000000"/>
                </a:solidFill>
                <a:latin typeface="Arial"/>
              </a:rPr>
              <a:t>i bambini che compiono sei anni di età dopo il 31 dicembre 2025 ed entro il 30 aprile 2026.</a:t>
            </a:r>
            <a:endParaRPr b="0" lang="it-IT" sz="2800" spc="-1" strike="noStrike">
              <a:solidFill>
                <a:srgbClr val="000000"/>
              </a:solidFill>
              <a:latin typeface="Arial"/>
            </a:endParaRPr>
          </a:p>
          <a:p>
            <a:pPr defTabSz="914400">
              <a:lnSpc>
                <a:spcPct val="100000"/>
              </a:lnSpc>
              <a:tabLst>
                <a:tab algn="l" pos="0"/>
              </a:tabLst>
            </a:pPr>
            <a:r>
              <a:rPr b="0" lang="it-IT" sz="2800" spc="-1" strike="noStrike">
                <a:solidFill>
                  <a:srgbClr val="000000"/>
                </a:solidFill>
                <a:latin typeface="Century Gothic"/>
              </a:rPr>
              <a:t> </a:t>
            </a:r>
            <a:endParaRPr b="0" lang="it-IT" sz="2800" spc="-1" strike="noStrike">
              <a:solidFill>
                <a:srgbClr val="000000"/>
              </a:solidFill>
              <a:latin typeface="Arial"/>
            </a:endParaRPr>
          </a:p>
          <a:p>
            <a:pPr defTabSz="914400">
              <a:lnSpc>
                <a:spcPct val="100000"/>
              </a:lnSpc>
              <a:tabLst>
                <a:tab algn="l" pos="0"/>
              </a:tabLst>
            </a:pPr>
            <a:endParaRPr b="0" lang="it-IT" sz="3100" spc="-1" strike="noStrike">
              <a:solidFill>
                <a:srgbClr val="000000"/>
              </a:solidFill>
              <a:latin typeface="Arial"/>
            </a:endParaRPr>
          </a:p>
        </p:txBody>
      </p:sp>
      <p:sp>
        <p:nvSpPr>
          <p:cNvPr id="564" name="CasellaDiTesto 5"/>
          <p:cNvSpPr/>
          <p:nvPr/>
        </p:nvSpPr>
        <p:spPr>
          <a:xfrm>
            <a:off x="1007640" y="4662000"/>
            <a:ext cx="7632360" cy="82116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1" lang="it-IT" sz="2400" spc="-1" strike="noStrike">
                <a:solidFill>
                  <a:srgbClr val="000000"/>
                </a:solidFill>
                <a:latin typeface="Arial"/>
              </a:rPr>
              <a:t>Per la domanda d’iscrizione occorre conoscere il codice della scuola cui ci si vuole iscrivere</a:t>
            </a:r>
            <a:endParaRPr b="0" lang="it-IT"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5" name="PlaceHolder 1"/>
          <p:cNvSpPr>
            <a:spLocks noGrp="1"/>
          </p:cNvSpPr>
          <p:nvPr>
            <p:ph type="title"/>
          </p:nvPr>
        </p:nvSpPr>
        <p:spPr>
          <a:xfrm>
            <a:off x="1421640" y="434160"/>
            <a:ext cx="2971440" cy="1966680"/>
          </a:xfrm>
          <a:prstGeom prst="rect">
            <a:avLst/>
          </a:prstGeom>
          <a:noFill/>
          <a:ln w="0">
            <a:noFill/>
          </a:ln>
        </p:spPr>
        <p:txBody>
          <a:bodyPr lIns="91440" rIns="91440" tIns="45720" bIns="45720" anchor="b">
            <a:noAutofit/>
          </a:bodyPr>
          <a:p>
            <a:pPr indent="0" defTabSz="457200">
              <a:lnSpc>
                <a:spcPct val="100000"/>
              </a:lnSpc>
              <a:buNone/>
            </a:pPr>
            <a:r>
              <a:rPr b="1" lang="it-IT" sz="3600" spc="-1" strike="noStrike">
                <a:solidFill>
                  <a:schemeClr val="accent2">
                    <a:lumMod val="75000"/>
                  </a:schemeClr>
                </a:solidFill>
                <a:latin typeface="Arial"/>
              </a:rPr>
              <a:t>Scuola </a:t>
            </a:r>
            <a:br>
              <a:rPr sz="3600"/>
            </a:br>
            <a:r>
              <a:rPr b="1" lang="it-IT" sz="3600" spc="-1" strike="noStrike">
                <a:solidFill>
                  <a:schemeClr val="accent2">
                    <a:lumMod val="75000"/>
                  </a:schemeClr>
                </a:solidFill>
                <a:latin typeface="Arial"/>
              </a:rPr>
              <a:t>“Ignoto Militi”</a:t>
            </a:r>
            <a:endParaRPr b="0" lang="en-US" sz="3600" spc="-1" strike="noStrike">
              <a:solidFill>
                <a:schemeClr val="dk1"/>
              </a:solidFill>
              <a:latin typeface="Century Gothic"/>
            </a:endParaRPr>
          </a:p>
        </p:txBody>
      </p:sp>
      <p:sp>
        <p:nvSpPr>
          <p:cNvPr id="566" name="PlaceHolder 2"/>
          <p:cNvSpPr>
            <a:spLocks noGrp="1"/>
          </p:cNvSpPr>
          <p:nvPr>
            <p:ph/>
          </p:nvPr>
        </p:nvSpPr>
        <p:spPr>
          <a:xfrm>
            <a:off x="1158480" y="2781000"/>
            <a:ext cx="3497760" cy="2653920"/>
          </a:xfrm>
          <a:prstGeom prst="rect">
            <a:avLst/>
          </a:prstGeom>
          <a:noFill/>
          <a:ln w="0">
            <a:noFill/>
          </a:ln>
        </p:spPr>
        <p:txBody>
          <a:bodyPr lIns="91440" rIns="91440" tIns="45720" bIns="45720" anchor="t">
            <a:normAutofit fontScale="97835"/>
          </a:bodyPr>
          <a:p>
            <a:pPr marL="17640" indent="0" defTabSz="457200">
              <a:lnSpc>
                <a:spcPct val="100000"/>
              </a:lnSpc>
              <a:buNone/>
              <a:tabLst>
                <a:tab algn="l" pos="0"/>
              </a:tabLst>
            </a:pPr>
            <a:endParaRPr b="0" lang="en-US" sz="1400" spc="-1" strike="noStrike">
              <a:solidFill>
                <a:schemeClr val="dk1">
                  <a:lumMod val="75000"/>
                  <a:lumOff val="25000"/>
                </a:schemeClr>
              </a:solidFill>
              <a:latin typeface="Century Gothic"/>
            </a:endParaRPr>
          </a:p>
          <a:p>
            <a:pPr marL="17640" indent="0" defTabSz="457200">
              <a:lnSpc>
                <a:spcPct val="100000"/>
              </a:lnSpc>
              <a:buNone/>
              <a:tabLst>
                <a:tab algn="l" pos="0"/>
              </a:tabLst>
            </a:pPr>
            <a:r>
              <a:rPr b="0" lang="it-IT" sz="2000" spc="-1" strike="noStrike">
                <a:solidFill>
                  <a:schemeClr val="dk1">
                    <a:lumMod val="75000"/>
                    <a:lumOff val="25000"/>
                  </a:schemeClr>
                </a:solidFill>
                <a:latin typeface="Arial"/>
              </a:rPr>
              <a:t>Corso della Vittoria,531</a:t>
            </a:r>
            <a:br>
              <a:rPr sz="2000"/>
            </a:br>
            <a:r>
              <a:rPr b="0" lang="it-IT" sz="2000" spc="-1" strike="noStrike">
                <a:solidFill>
                  <a:schemeClr val="dk1">
                    <a:lumMod val="75000"/>
                    <a:lumOff val="25000"/>
                  </a:schemeClr>
                </a:solidFill>
                <a:latin typeface="Arial"/>
              </a:rPr>
              <a:t>Caronno Pertusella</a:t>
            </a:r>
            <a:endParaRPr b="0" lang="en-US" sz="2000" spc="-1" strike="noStrike">
              <a:solidFill>
                <a:schemeClr val="dk1">
                  <a:lumMod val="75000"/>
                  <a:lumOff val="25000"/>
                </a:schemeClr>
              </a:solidFill>
              <a:latin typeface="Century Gothic"/>
            </a:endParaRPr>
          </a:p>
          <a:p>
            <a:pPr marL="17640" indent="0" defTabSz="457200">
              <a:lnSpc>
                <a:spcPct val="100000"/>
              </a:lnSpc>
              <a:buNone/>
              <a:tabLst>
                <a:tab algn="l" pos="0"/>
              </a:tabLst>
            </a:pPr>
            <a:r>
              <a:rPr b="0" lang="it-IT" sz="2000" spc="-1" strike="noStrike">
                <a:solidFill>
                  <a:schemeClr val="dk1">
                    <a:lumMod val="75000"/>
                    <a:lumOff val="25000"/>
                  </a:schemeClr>
                </a:solidFill>
                <a:latin typeface="Arial"/>
              </a:rPr>
              <a:t>Varese</a:t>
            </a:r>
            <a:endParaRPr b="0" lang="en-US" sz="2000" spc="-1" strike="noStrike">
              <a:solidFill>
                <a:schemeClr val="dk1">
                  <a:lumMod val="75000"/>
                  <a:lumOff val="25000"/>
                </a:schemeClr>
              </a:solidFill>
              <a:latin typeface="Century Gothic"/>
            </a:endParaRPr>
          </a:p>
          <a:p>
            <a:pPr marL="17640" indent="0" defTabSz="457200">
              <a:lnSpc>
                <a:spcPct val="100000"/>
              </a:lnSpc>
              <a:buNone/>
              <a:tabLst>
                <a:tab algn="l" pos="0"/>
              </a:tabLst>
            </a:pPr>
            <a:r>
              <a:rPr b="0" lang="it-IT" sz="2000" spc="-1" strike="noStrike">
                <a:solidFill>
                  <a:schemeClr val="dk1">
                    <a:lumMod val="75000"/>
                    <a:lumOff val="25000"/>
                  </a:schemeClr>
                </a:solidFill>
                <a:latin typeface="Arial"/>
              </a:rPr>
              <a:t>Tel. 02.9658803</a:t>
            </a:r>
            <a:endParaRPr b="0" lang="en-US" sz="2000" spc="-1" strike="noStrike">
              <a:solidFill>
                <a:schemeClr val="dk1">
                  <a:lumMod val="75000"/>
                  <a:lumOff val="25000"/>
                </a:schemeClr>
              </a:solidFill>
              <a:latin typeface="Century Gothic"/>
            </a:endParaRPr>
          </a:p>
          <a:p>
            <a:pPr marL="17640" indent="0" defTabSz="457200">
              <a:lnSpc>
                <a:spcPct val="100000"/>
              </a:lnSpc>
              <a:buNone/>
              <a:tabLst>
                <a:tab algn="l" pos="0"/>
              </a:tabLst>
            </a:pPr>
            <a:endParaRPr b="0" lang="en-US" sz="2000" spc="-1" strike="noStrike">
              <a:solidFill>
                <a:schemeClr val="dk1">
                  <a:lumMod val="75000"/>
                  <a:lumOff val="25000"/>
                </a:schemeClr>
              </a:solidFill>
              <a:latin typeface="Century Gothic"/>
            </a:endParaRPr>
          </a:p>
          <a:p>
            <a:pPr marL="17640" indent="0" defTabSz="457200">
              <a:lnSpc>
                <a:spcPct val="100000"/>
              </a:lnSpc>
              <a:buNone/>
              <a:tabLst>
                <a:tab algn="l" pos="0"/>
              </a:tabLst>
            </a:pPr>
            <a:r>
              <a:rPr b="1" lang="en-US" sz="2800" spc="-1" strike="noStrike">
                <a:solidFill>
                  <a:schemeClr val="dk1">
                    <a:lumMod val="75000"/>
                    <a:lumOff val="25000"/>
                  </a:schemeClr>
                </a:solidFill>
                <a:latin typeface="Arial"/>
              </a:rPr>
              <a:t>Codice: VAEE853043</a:t>
            </a:r>
            <a:endParaRPr b="0" lang="en-US" sz="2800" spc="-1" strike="noStrike">
              <a:solidFill>
                <a:schemeClr val="dk1">
                  <a:lumMod val="75000"/>
                  <a:lumOff val="25000"/>
                </a:schemeClr>
              </a:solidFill>
              <a:latin typeface="Century Gothic"/>
            </a:endParaRPr>
          </a:p>
        </p:txBody>
      </p:sp>
      <p:pic>
        <p:nvPicPr>
          <p:cNvPr id="567" name="Segnaposto contenuto 5" descr=""/>
          <p:cNvPicPr/>
          <p:nvPr/>
        </p:nvPicPr>
        <p:blipFill>
          <a:blip r:embed="rId1"/>
          <a:stretch/>
        </p:blipFill>
        <p:spPr>
          <a:xfrm>
            <a:off x="4743360" y="626400"/>
            <a:ext cx="3790440" cy="5054400"/>
          </a:xfrm>
          <a:prstGeom prst="rect">
            <a:avLst/>
          </a:prstGeom>
          <a:ln w="0">
            <a:noFill/>
          </a:ln>
        </p:spPr>
      </p:pic>
    </p:spTree>
  </p:cSld>
  <p:transition>
    <p:plus/>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8" name="PlaceHolder 1"/>
          <p:cNvSpPr>
            <a:spLocks noGrp="1"/>
          </p:cNvSpPr>
          <p:nvPr>
            <p:ph type="title"/>
          </p:nvPr>
        </p:nvSpPr>
        <p:spPr>
          <a:xfrm>
            <a:off x="1150920" y="836640"/>
            <a:ext cx="2971440" cy="1823760"/>
          </a:xfrm>
          <a:prstGeom prst="rect">
            <a:avLst/>
          </a:prstGeom>
          <a:noFill/>
          <a:ln w="0">
            <a:noFill/>
          </a:ln>
        </p:spPr>
        <p:txBody>
          <a:bodyPr lIns="91440" rIns="91440" tIns="45720" bIns="45720" anchor="b">
            <a:noAutofit/>
          </a:bodyPr>
          <a:p>
            <a:pPr indent="0" defTabSz="457200">
              <a:lnSpc>
                <a:spcPct val="100000"/>
              </a:lnSpc>
              <a:buNone/>
            </a:pPr>
            <a:r>
              <a:rPr b="1" lang="it-IT" sz="3600" spc="-1" strike="noStrike">
                <a:solidFill>
                  <a:schemeClr val="accent2">
                    <a:lumMod val="75000"/>
                  </a:schemeClr>
                </a:solidFill>
                <a:latin typeface="Arial"/>
              </a:rPr>
              <a:t>Scuola</a:t>
            </a:r>
            <a:br>
              <a:rPr sz="3600"/>
            </a:br>
            <a:r>
              <a:rPr b="1" lang="it-IT" sz="3600" spc="-1" strike="noStrike">
                <a:solidFill>
                  <a:schemeClr val="accent2">
                    <a:lumMod val="75000"/>
                  </a:schemeClr>
                </a:solidFill>
                <a:latin typeface="Arial"/>
              </a:rPr>
              <a:t>“Giovanni      Pascoli” </a:t>
            </a:r>
            <a:endParaRPr b="0" lang="en-US" sz="3600" spc="-1" strike="noStrike">
              <a:solidFill>
                <a:schemeClr val="dk1"/>
              </a:solidFill>
              <a:latin typeface="Century Gothic"/>
            </a:endParaRPr>
          </a:p>
        </p:txBody>
      </p:sp>
      <p:pic>
        <p:nvPicPr>
          <p:cNvPr id="569" name="Segnaposto contenuto 4" descr="pascoli.jpg"/>
          <p:cNvPicPr/>
          <p:nvPr/>
        </p:nvPicPr>
        <p:blipFill>
          <a:blip r:embed="rId1"/>
          <a:stretch/>
        </p:blipFill>
        <p:spPr>
          <a:xfrm>
            <a:off x="4429080" y="1428840"/>
            <a:ext cx="3928680" cy="3428640"/>
          </a:xfrm>
          <a:prstGeom prst="rect">
            <a:avLst/>
          </a:prstGeom>
          <a:ln w="0">
            <a:noFill/>
          </a:ln>
        </p:spPr>
      </p:pic>
      <p:sp>
        <p:nvSpPr>
          <p:cNvPr id="570" name="PlaceHolder 2"/>
          <p:cNvSpPr>
            <a:spLocks noGrp="1"/>
          </p:cNvSpPr>
          <p:nvPr>
            <p:ph/>
          </p:nvPr>
        </p:nvSpPr>
        <p:spPr>
          <a:xfrm>
            <a:off x="1141920" y="2925000"/>
            <a:ext cx="3282480" cy="2785680"/>
          </a:xfrm>
          <a:prstGeom prst="rect">
            <a:avLst/>
          </a:prstGeom>
          <a:noFill/>
          <a:ln w="0">
            <a:noFill/>
          </a:ln>
        </p:spPr>
        <p:txBody>
          <a:bodyPr lIns="91440" rIns="91440" tIns="45720" bIns="45720" anchor="t">
            <a:noAutofit/>
          </a:bodyPr>
          <a:p>
            <a:pPr marL="17640" indent="0" defTabSz="457200">
              <a:lnSpc>
                <a:spcPct val="100000"/>
              </a:lnSpc>
              <a:buNone/>
              <a:tabLst>
                <a:tab algn="l" pos="0"/>
              </a:tabLst>
            </a:pPr>
            <a:r>
              <a:rPr b="0" lang="it-IT" sz="1400" spc="-1" strike="noStrike">
                <a:solidFill>
                  <a:schemeClr val="dk1">
                    <a:lumMod val="75000"/>
                    <a:lumOff val="25000"/>
                  </a:schemeClr>
                </a:solidFill>
                <a:latin typeface="Century Gothic"/>
              </a:rPr>
              <a:t> </a:t>
            </a:r>
            <a:r>
              <a:rPr b="0" lang="it-IT" sz="2000" spc="-1" strike="noStrike">
                <a:solidFill>
                  <a:schemeClr val="dk1">
                    <a:lumMod val="75000"/>
                    <a:lumOff val="25000"/>
                  </a:schemeClr>
                </a:solidFill>
                <a:latin typeface="Arial"/>
              </a:rPr>
              <a:t>Via  Verdi</a:t>
            </a:r>
            <a:endParaRPr b="0" lang="en-US" sz="2000" spc="-1" strike="noStrike">
              <a:solidFill>
                <a:schemeClr val="dk1">
                  <a:lumMod val="75000"/>
                  <a:lumOff val="25000"/>
                </a:schemeClr>
              </a:solidFill>
              <a:latin typeface="Century Gothic"/>
            </a:endParaRPr>
          </a:p>
          <a:p>
            <a:pPr marL="17640" indent="0" defTabSz="457200">
              <a:lnSpc>
                <a:spcPct val="100000"/>
              </a:lnSpc>
              <a:buNone/>
              <a:tabLst>
                <a:tab algn="l" pos="0"/>
              </a:tabLst>
            </a:pPr>
            <a:r>
              <a:rPr b="0" lang="it-IT" sz="2000" spc="-1" strike="noStrike">
                <a:solidFill>
                  <a:schemeClr val="dk1">
                    <a:lumMod val="75000"/>
                    <a:lumOff val="25000"/>
                  </a:schemeClr>
                </a:solidFill>
                <a:latin typeface="Arial"/>
              </a:rPr>
              <a:t>Caronno Pertusella</a:t>
            </a:r>
            <a:endParaRPr b="0" lang="en-US" sz="2000" spc="-1" strike="noStrike">
              <a:solidFill>
                <a:schemeClr val="dk1">
                  <a:lumMod val="75000"/>
                  <a:lumOff val="25000"/>
                </a:schemeClr>
              </a:solidFill>
              <a:latin typeface="Century Gothic"/>
            </a:endParaRPr>
          </a:p>
          <a:p>
            <a:pPr marL="17640" indent="0" defTabSz="457200">
              <a:lnSpc>
                <a:spcPct val="100000"/>
              </a:lnSpc>
              <a:buNone/>
              <a:tabLst>
                <a:tab algn="l" pos="0"/>
              </a:tabLst>
            </a:pPr>
            <a:r>
              <a:rPr b="0" lang="it-IT" sz="2000" spc="-1" strike="noStrike">
                <a:solidFill>
                  <a:schemeClr val="dk1">
                    <a:lumMod val="75000"/>
                    <a:lumOff val="25000"/>
                  </a:schemeClr>
                </a:solidFill>
                <a:latin typeface="Arial"/>
              </a:rPr>
              <a:t>Via Verdi</a:t>
            </a:r>
            <a:endParaRPr b="0" lang="en-US" sz="2000" spc="-1" strike="noStrike">
              <a:solidFill>
                <a:schemeClr val="dk1">
                  <a:lumMod val="75000"/>
                  <a:lumOff val="25000"/>
                </a:schemeClr>
              </a:solidFill>
              <a:latin typeface="Century Gothic"/>
            </a:endParaRPr>
          </a:p>
          <a:p>
            <a:pPr marL="17640" indent="0" defTabSz="457200">
              <a:lnSpc>
                <a:spcPct val="100000"/>
              </a:lnSpc>
              <a:buNone/>
              <a:tabLst>
                <a:tab algn="l" pos="0"/>
              </a:tabLst>
            </a:pPr>
            <a:r>
              <a:rPr b="0" lang="it-IT" sz="2000" spc="-1" strike="noStrike">
                <a:solidFill>
                  <a:schemeClr val="dk1">
                    <a:lumMod val="75000"/>
                    <a:lumOff val="25000"/>
                  </a:schemeClr>
                </a:solidFill>
                <a:latin typeface="Arial"/>
              </a:rPr>
              <a:t>LOCALITA’ BARIOLA</a:t>
            </a:r>
            <a:endParaRPr b="0" lang="en-US" sz="2000" spc="-1" strike="noStrike">
              <a:solidFill>
                <a:schemeClr val="dk1">
                  <a:lumMod val="75000"/>
                  <a:lumOff val="25000"/>
                </a:schemeClr>
              </a:solidFill>
              <a:latin typeface="Century Gothic"/>
            </a:endParaRPr>
          </a:p>
          <a:p>
            <a:pPr marL="17640" indent="0" defTabSz="457200">
              <a:lnSpc>
                <a:spcPct val="100000"/>
              </a:lnSpc>
              <a:buNone/>
              <a:tabLst>
                <a:tab algn="l" pos="0"/>
              </a:tabLst>
            </a:pPr>
            <a:r>
              <a:rPr b="0" lang="it-IT" sz="2000" spc="-1" strike="noStrike">
                <a:solidFill>
                  <a:schemeClr val="dk1">
                    <a:lumMod val="75000"/>
                    <a:lumOff val="25000"/>
                  </a:schemeClr>
                </a:solidFill>
                <a:latin typeface="Arial"/>
              </a:rPr>
              <a:t>Tel. 02 9659067</a:t>
            </a:r>
            <a:endParaRPr b="0" lang="en-US" sz="2000" spc="-1" strike="noStrike">
              <a:solidFill>
                <a:schemeClr val="dk1">
                  <a:lumMod val="75000"/>
                  <a:lumOff val="25000"/>
                </a:schemeClr>
              </a:solidFill>
              <a:latin typeface="Century Gothic"/>
            </a:endParaRPr>
          </a:p>
          <a:p>
            <a:pPr marL="17640" indent="0" defTabSz="457200">
              <a:lnSpc>
                <a:spcPct val="100000"/>
              </a:lnSpc>
              <a:buNone/>
              <a:tabLst>
                <a:tab algn="l" pos="0"/>
              </a:tabLst>
            </a:pPr>
            <a:endParaRPr b="0" lang="en-US" sz="2000" spc="-1" strike="noStrike">
              <a:solidFill>
                <a:schemeClr val="dk1">
                  <a:lumMod val="75000"/>
                  <a:lumOff val="25000"/>
                </a:schemeClr>
              </a:solidFill>
              <a:latin typeface="Century Gothic"/>
            </a:endParaRPr>
          </a:p>
          <a:p>
            <a:pPr marL="17640" indent="0" defTabSz="457200">
              <a:lnSpc>
                <a:spcPct val="100000"/>
              </a:lnSpc>
              <a:buNone/>
              <a:tabLst>
                <a:tab algn="l" pos="0"/>
              </a:tabLst>
            </a:pPr>
            <a:r>
              <a:rPr b="1" lang="en-US" sz="2800" spc="-1" strike="noStrike">
                <a:solidFill>
                  <a:schemeClr val="dk1">
                    <a:lumMod val="75000"/>
                    <a:lumOff val="25000"/>
                  </a:schemeClr>
                </a:solidFill>
                <a:latin typeface="Arial"/>
              </a:rPr>
              <a:t>Codice: VAEE853054</a:t>
            </a:r>
            <a:endParaRPr b="0" lang="en-US" sz="2800" spc="-1" strike="noStrike">
              <a:solidFill>
                <a:schemeClr val="dk1">
                  <a:lumMod val="75000"/>
                  <a:lumOff val="25000"/>
                </a:schemeClr>
              </a:solidFill>
              <a:latin typeface="Century Gothic"/>
            </a:endParaRPr>
          </a:p>
        </p:txBody>
      </p:sp>
    </p:spTree>
  </p:cSld>
  <p:transition>
    <p:plus/>
  </p:transition>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1" name="PlaceHolder 1"/>
          <p:cNvSpPr>
            <a:spLocks noGrp="1"/>
          </p:cNvSpPr>
          <p:nvPr>
            <p:ph type="title"/>
          </p:nvPr>
        </p:nvSpPr>
        <p:spPr>
          <a:xfrm>
            <a:off x="467640" y="857160"/>
            <a:ext cx="3818520" cy="1609200"/>
          </a:xfrm>
          <a:prstGeom prst="rect">
            <a:avLst/>
          </a:prstGeom>
          <a:noFill/>
          <a:ln w="0">
            <a:noFill/>
          </a:ln>
        </p:spPr>
        <p:txBody>
          <a:bodyPr lIns="91440" rIns="91440" tIns="45720" bIns="45720" anchor="b">
            <a:noAutofit/>
          </a:bodyPr>
          <a:p>
            <a:pPr indent="0" defTabSz="457200">
              <a:lnSpc>
                <a:spcPct val="100000"/>
              </a:lnSpc>
              <a:buNone/>
            </a:pPr>
            <a:r>
              <a:rPr b="0" lang="it-IT" sz="3200" spc="-1" strike="noStrike">
                <a:solidFill>
                  <a:schemeClr val="accent2">
                    <a:lumMod val="75000"/>
                  </a:schemeClr>
                </a:solidFill>
                <a:latin typeface="Century Gothic"/>
              </a:rPr>
              <a:t>      </a:t>
            </a:r>
            <a:r>
              <a:rPr b="1" lang="it-IT" sz="3200" spc="-1" strike="noStrike">
                <a:solidFill>
                  <a:schemeClr val="accent2">
                    <a:lumMod val="75000"/>
                  </a:schemeClr>
                </a:solidFill>
                <a:latin typeface="Arial"/>
              </a:rPr>
              <a:t>Scuola  </a:t>
            </a:r>
            <a:br>
              <a:rPr sz="3200"/>
            </a:br>
            <a:r>
              <a:rPr b="1" lang="it-IT" sz="3200" spc="-1" strike="noStrike">
                <a:solidFill>
                  <a:schemeClr val="accent2">
                    <a:lumMod val="75000"/>
                  </a:schemeClr>
                </a:solidFill>
                <a:latin typeface="Arial"/>
              </a:rPr>
              <a:t>“S. Alessandro”</a:t>
            </a:r>
            <a:endParaRPr b="0" lang="en-US" sz="3200" spc="-1" strike="noStrike">
              <a:solidFill>
                <a:schemeClr val="dk1"/>
              </a:solidFill>
              <a:latin typeface="Century Gothic"/>
            </a:endParaRPr>
          </a:p>
        </p:txBody>
      </p:sp>
      <p:sp>
        <p:nvSpPr>
          <p:cNvPr id="572" name="PlaceHolder 2"/>
          <p:cNvSpPr>
            <a:spLocks noGrp="1"/>
          </p:cNvSpPr>
          <p:nvPr>
            <p:ph/>
          </p:nvPr>
        </p:nvSpPr>
        <p:spPr>
          <a:xfrm>
            <a:off x="1043640" y="2637000"/>
            <a:ext cx="3357360" cy="3082680"/>
          </a:xfrm>
          <a:prstGeom prst="rect">
            <a:avLst/>
          </a:prstGeom>
          <a:noFill/>
          <a:ln w="0">
            <a:noFill/>
          </a:ln>
        </p:spPr>
        <p:txBody>
          <a:bodyPr lIns="91440" rIns="91440" tIns="45720" bIns="45720" anchor="t">
            <a:noAutofit/>
          </a:bodyPr>
          <a:p>
            <a:pPr marL="17640" indent="0" defTabSz="457200">
              <a:lnSpc>
                <a:spcPct val="100000"/>
              </a:lnSpc>
              <a:buNone/>
              <a:tabLst>
                <a:tab algn="l" pos="0"/>
              </a:tabLst>
            </a:pPr>
            <a:endParaRPr b="0" lang="en-US" sz="1400" spc="-1" strike="noStrike">
              <a:solidFill>
                <a:schemeClr val="dk1">
                  <a:lumMod val="75000"/>
                  <a:lumOff val="25000"/>
                </a:schemeClr>
              </a:solidFill>
              <a:latin typeface="Century Gothic"/>
            </a:endParaRPr>
          </a:p>
          <a:p>
            <a:pPr marL="17640" indent="0" defTabSz="457200">
              <a:lnSpc>
                <a:spcPct val="100000"/>
              </a:lnSpc>
              <a:buNone/>
              <a:tabLst>
                <a:tab algn="l" pos="0"/>
              </a:tabLst>
            </a:pPr>
            <a:endParaRPr b="0" lang="en-US" sz="1400" spc="-1" strike="noStrike">
              <a:solidFill>
                <a:schemeClr val="dk1">
                  <a:lumMod val="75000"/>
                  <a:lumOff val="25000"/>
                </a:schemeClr>
              </a:solidFill>
              <a:latin typeface="Century Gothic"/>
            </a:endParaRPr>
          </a:p>
          <a:p>
            <a:pPr marL="17640" indent="0" defTabSz="457200">
              <a:lnSpc>
                <a:spcPct val="100000"/>
              </a:lnSpc>
              <a:buNone/>
              <a:tabLst>
                <a:tab algn="l" pos="0"/>
              </a:tabLst>
            </a:pPr>
            <a:r>
              <a:rPr b="0" lang="it-IT" sz="2000" spc="-1" strike="noStrike">
                <a:solidFill>
                  <a:schemeClr val="dk1">
                    <a:lumMod val="75000"/>
                    <a:lumOff val="25000"/>
                  </a:schemeClr>
                </a:solidFill>
                <a:latin typeface="Arial"/>
              </a:rPr>
              <a:t>Via S. Alessandro, 193</a:t>
            </a:r>
            <a:endParaRPr b="0" lang="en-US" sz="2000" spc="-1" strike="noStrike">
              <a:solidFill>
                <a:schemeClr val="dk1">
                  <a:lumMod val="75000"/>
                  <a:lumOff val="25000"/>
                </a:schemeClr>
              </a:solidFill>
              <a:latin typeface="Century Gothic"/>
            </a:endParaRPr>
          </a:p>
          <a:p>
            <a:pPr marL="17640" indent="0" defTabSz="457200">
              <a:lnSpc>
                <a:spcPct val="100000"/>
              </a:lnSpc>
              <a:buNone/>
              <a:tabLst>
                <a:tab algn="l" pos="0"/>
              </a:tabLst>
            </a:pPr>
            <a:r>
              <a:rPr b="0" lang="it-IT" sz="2000" spc="-1" strike="noStrike">
                <a:solidFill>
                  <a:schemeClr val="dk1">
                    <a:lumMod val="75000"/>
                    <a:lumOff val="25000"/>
                  </a:schemeClr>
                </a:solidFill>
                <a:latin typeface="Arial"/>
              </a:rPr>
              <a:t>Caronno Pertusella</a:t>
            </a:r>
            <a:endParaRPr b="0" lang="en-US" sz="2000" spc="-1" strike="noStrike">
              <a:solidFill>
                <a:schemeClr val="dk1">
                  <a:lumMod val="75000"/>
                  <a:lumOff val="25000"/>
                </a:schemeClr>
              </a:solidFill>
              <a:latin typeface="Century Gothic"/>
            </a:endParaRPr>
          </a:p>
          <a:p>
            <a:pPr marL="17640" indent="0" defTabSz="457200">
              <a:lnSpc>
                <a:spcPct val="100000"/>
              </a:lnSpc>
              <a:buNone/>
              <a:tabLst>
                <a:tab algn="l" pos="0"/>
              </a:tabLst>
            </a:pPr>
            <a:r>
              <a:rPr b="0" lang="it-IT" sz="2000" spc="-1" strike="noStrike">
                <a:solidFill>
                  <a:schemeClr val="dk1">
                    <a:lumMod val="75000"/>
                    <a:lumOff val="25000"/>
                  </a:schemeClr>
                </a:solidFill>
                <a:latin typeface="Arial"/>
              </a:rPr>
              <a:t>Varese</a:t>
            </a:r>
            <a:endParaRPr b="0" lang="en-US" sz="2000" spc="-1" strike="noStrike">
              <a:solidFill>
                <a:schemeClr val="dk1">
                  <a:lumMod val="75000"/>
                  <a:lumOff val="25000"/>
                </a:schemeClr>
              </a:solidFill>
              <a:latin typeface="Century Gothic"/>
            </a:endParaRPr>
          </a:p>
          <a:p>
            <a:pPr marL="17640" indent="0" defTabSz="457200">
              <a:lnSpc>
                <a:spcPct val="100000"/>
              </a:lnSpc>
              <a:buNone/>
              <a:tabLst>
                <a:tab algn="l" pos="0"/>
              </a:tabLst>
            </a:pPr>
            <a:r>
              <a:rPr b="0" lang="it-IT" sz="2000" spc="-1" strike="noStrike">
                <a:solidFill>
                  <a:schemeClr val="dk1">
                    <a:lumMod val="75000"/>
                    <a:lumOff val="25000"/>
                  </a:schemeClr>
                </a:solidFill>
                <a:latin typeface="Arial"/>
              </a:rPr>
              <a:t>Tel  02 9659272</a:t>
            </a:r>
            <a:endParaRPr b="0" lang="en-US" sz="2000" spc="-1" strike="noStrike">
              <a:solidFill>
                <a:schemeClr val="dk1">
                  <a:lumMod val="75000"/>
                  <a:lumOff val="25000"/>
                </a:schemeClr>
              </a:solidFill>
              <a:latin typeface="Century Gothic"/>
            </a:endParaRPr>
          </a:p>
          <a:p>
            <a:pPr marL="17640" indent="0" defTabSz="457200">
              <a:lnSpc>
                <a:spcPct val="100000"/>
              </a:lnSpc>
              <a:buNone/>
              <a:tabLst>
                <a:tab algn="l" pos="0"/>
              </a:tabLst>
            </a:pPr>
            <a:endParaRPr b="0" lang="en-US" sz="2000" spc="-1" strike="noStrike">
              <a:solidFill>
                <a:schemeClr val="dk1">
                  <a:lumMod val="75000"/>
                  <a:lumOff val="25000"/>
                </a:schemeClr>
              </a:solidFill>
              <a:latin typeface="Century Gothic"/>
            </a:endParaRPr>
          </a:p>
          <a:p>
            <a:pPr marL="17640" indent="0" defTabSz="457200">
              <a:lnSpc>
                <a:spcPct val="100000"/>
              </a:lnSpc>
              <a:buNone/>
              <a:tabLst>
                <a:tab algn="l" pos="0"/>
              </a:tabLst>
            </a:pPr>
            <a:r>
              <a:rPr b="1" lang="it-IT" sz="2800" spc="-1" strike="noStrike">
                <a:solidFill>
                  <a:schemeClr val="dk1">
                    <a:lumMod val="75000"/>
                    <a:lumOff val="25000"/>
                  </a:schemeClr>
                </a:solidFill>
                <a:latin typeface="Arial"/>
              </a:rPr>
              <a:t>Codice: VAEE853021</a:t>
            </a:r>
            <a:endParaRPr b="0" lang="en-US" sz="2800" spc="-1" strike="noStrike">
              <a:solidFill>
                <a:schemeClr val="dk1">
                  <a:lumMod val="75000"/>
                  <a:lumOff val="25000"/>
                </a:schemeClr>
              </a:solidFill>
              <a:latin typeface="Century Gothic"/>
            </a:endParaRPr>
          </a:p>
          <a:p>
            <a:pPr marL="17640" indent="0" defTabSz="457200">
              <a:lnSpc>
                <a:spcPct val="100000"/>
              </a:lnSpc>
              <a:buNone/>
              <a:tabLst>
                <a:tab algn="l" pos="0"/>
              </a:tabLst>
            </a:pPr>
            <a:endParaRPr b="0" lang="en-US" sz="2000" spc="-1" strike="noStrike">
              <a:solidFill>
                <a:schemeClr val="dk1">
                  <a:lumMod val="75000"/>
                  <a:lumOff val="25000"/>
                </a:schemeClr>
              </a:solidFill>
              <a:latin typeface="Century Gothic"/>
            </a:endParaRPr>
          </a:p>
          <a:p>
            <a:pPr marL="17640" indent="0" defTabSz="457200">
              <a:lnSpc>
                <a:spcPct val="100000"/>
              </a:lnSpc>
              <a:buNone/>
              <a:tabLst>
                <a:tab algn="l" pos="0"/>
              </a:tabLst>
            </a:pPr>
            <a:endParaRPr b="0" lang="en-US" sz="2000" spc="-1" strike="noStrike">
              <a:solidFill>
                <a:schemeClr val="dk1">
                  <a:lumMod val="75000"/>
                  <a:lumOff val="25000"/>
                </a:schemeClr>
              </a:solidFill>
              <a:latin typeface="Century Gothic"/>
            </a:endParaRPr>
          </a:p>
        </p:txBody>
      </p:sp>
      <p:pic>
        <p:nvPicPr>
          <p:cNvPr id="573" name="Segnaposto contenuto 5" descr="Immagine che contiene aria aperta, cielo, edificio, architettura&#10;&#10;Descrizione generata automaticamente"/>
          <p:cNvPicPr/>
          <p:nvPr/>
        </p:nvPicPr>
        <p:blipFill>
          <a:blip r:embed="rId1"/>
          <a:stretch/>
        </p:blipFill>
        <p:spPr>
          <a:xfrm>
            <a:off x="4401000" y="1340640"/>
            <a:ext cx="4132800" cy="3600000"/>
          </a:xfrm>
          <a:prstGeom prst="rect">
            <a:avLst/>
          </a:prstGeom>
          <a:ln w="0">
            <a:noFill/>
          </a:ln>
        </p:spPr>
      </p:pic>
    </p:spTree>
  </p:cSld>
  <p:transition>
    <p:circle/>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4" name="PlaceHolder 1"/>
          <p:cNvSpPr>
            <a:spLocks noGrp="1"/>
          </p:cNvSpPr>
          <p:nvPr>
            <p:ph type="title"/>
          </p:nvPr>
        </p:nvSpPr>
        <p:spPr>
          <a:xfrm>
            <a:off x="714240" y="764640"/>
            <a:ext cx="7772040" cy="2149200"/>
          </a:xfrm>
          <a:prstGeom prst="rect">
            <a:avLst/>
          </a:prstGeom>
          <a:noFill/>
          <a:ln w="0">
            <a:noFill/>
          </a:ln>
        </p:spPr>
        <p:txBody>
          <a:bodyPr lIns="91440" rIns="91440" tIns="45720" bIns="45720" anchor="b">
            <a:normAutofit fontScale="87407"/>
          </a:bodyPr>
          <a:p>
            <a:pPr indent="0" algn="ctr" defTabSz="457200">
              <a:lnSpc>
                <a:spcPct val="100000"/>
              </a:lnSpc>
              <a:buNone/>
            </a:pPr>
            <a:r>
              <a:rPr b="0" lang="it-IT" sz="6000" spc="-1" strike="noStrike">
                <a:solidFill>
                  <a:schemeClr val="accent2">
                    <a:lumMod val="75000"/>
                  </a:schemeClr>
                </a:solidFill>
                <a:latin typeface="Arial"/>
              </a:rPr>
              <a:t>Domanda di iscrizione  </a:t>
            </a:r>
            <a:br>
              <a:rPr sz="6000"/>
            </a:br>
            <a:r>
              <a:rPr b="0" lang="it-IT" sz="4800" spc="-1" strike="noStrike">
                <a:solidFill>
                  <a:schemeClr val="accent2">
                    <a:lumMod val="75000"/>
                  </a:schemeClr>
                </a:solidFill>
                <a:latin typeface="Arial"/>
              </a:rPr>
              <a:t>Scuola Primaria Statale</a:t>
            </a:r>
            <a:br>
              <a:rPr sz="4800"/>
            </a:br>
            <a:endParaRPr b="0" lang="en-US" sz="4800" spc="-1" strike="noStrike">
              <a:solidFill>
                <a:schemeClr val="dk1"/>
              </a:solidFill>
              <a:latin typeface="Century Gothic"/>
            </a:endParaRPr>
          </a:p>
        </p:txBody>
      </p:sp>
      <p:sp>
        <p:nvSpPr>
          <p:cNvPr id="575" name="PlaceHolder 2"/>
          <p:cNvSpPr>
            <a:spLocks noGrp="1"/>
          </p:cNvSpPr>
          <p:nvPr>
            <p:ph type="subTitle"/>
          </p:nvPr>
        </p:nvSpPr>
        <p:spPr>
          <a:xfrm>
            <a:off x="971640" y="2914200"/>
            <a:ext cx="7772040" cy="914040"/>
          </a:xfrm>
          <a:prstGeom prst="rect">
            <a:avLst/>
          </a:prstGeom>
          <a:noFill/>
          <a:ln w="0">
            <a:noFill/>
          </a:ln>
        </p:spPr>
        <p:txBody>
          <a:bodyPr lIns="91440" rIns="91440" tIns="45720" bIns="45720" anchor="t">
            <a:normAutofit fontScale="71666"/>
          </a:bodyPr>
          <a:p>
            <a:pPr indent="0" algn="ctr" defTabSz="457200">
              <a:lnSpc>
                <a:spcPct val="100000"/>
              </a:lnSpc>
              <a:spcBef>
                <a:spcPts val="1001"/>
              </a:spcBef>
              <a:buNone/>
              <a:tabLst>
                <a:tab algn="l" pos="0"/>
              </a:tabLst>
            </a:pPr>
            <a:r>
              <a:rPr b="1" lang="it-IT" sz="3200" spc="-1" strike="noStrike">
                <a:solidFill>
                  <a:schemeClr val="dk1">
                    <a:lumMod val="65000"/>
                    <a:lumOff val="35000"/>
                  </a:schemeClr>
                </a:solidFill>
                <a:latin typeface="Century Gothic"/>
              </a:rPr>
              <a:t>    </a:t>
            </a:r>
            <a:r>
              <a:rPr b="1" lang="it-IT" sz="3200" spc="-1" strike="noStrike">
                <a:solidFill>
                  <a:schemeClr val="dk1">
                    <a:lumMod val="65000"/>
                    <a:lumOff val="35000"/>
                  </a:schemeClr>
                </a:solidFill>
                <a:latin typeface="Arial"/>
              </a:rPr>
              <a:t>ANNO SCOLASTICO   </a:t>
            </a:r>
            <a:endParaRPr b="0" lang="it-IT" sz="3200" spc="-1" strike="noStrike">
              <a:solidFill>
                <a:srgbClr val="000000"/>
              </a:solidFill>
              <a:latin typeface="Arial"/>
            </a:endParaRPr>
          </a:p>
          <a:p>
            <a:pPr indent="0" algn="ctr" defTabSz="457200">
              <a:lnSpc>
                <a:spcPct val="100000"/>
              </a:lnSpc>
              <a:spcBef>
                <a:spcPts val="1001"/>
              </a:spcBef>
              <a:buNone/>
              <a:tabLst>
                <a:tab algn="l" pos="0"/>
              </a:tabLst>
            </a:pPr>
            <a:r>
              <a:rPr b="1" lang="it-IT" sz="3200" spc="-1" strike="noStrike">
                <a:solidFill>
                  <a:schemeClr val="dk1">
                    <a:lumMod val="65000"/>
                    <a:lumOff val="35000"/>
                  </a:schemeClr>
                </a:solidFill>
                <a:latin typeface="Arial"/>
              </a:rPr>
              <a:t>    </a:t>
            </a:r>
            <a:r>
              <a:rPr b="1" lang="it-IT" sz="3200" spc="-1" strike="noStrike">
                <a:solidFill>
                  <a:schemeClr val="dk1">
                    <a:lumMod val="65000"/>
                    <a:lumOff val="35000"/>
                  </a:schemeClr>
                </a:solidFill>
                <a:latin typeface="Arial"/>
              </a:rPr>
              <a:t>2025/2026</a:t>
            </a:r>
            <a:endParaRPr b="0" lang="it-IT"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6" name="Text Box 4"/>
          <p:cNvSpPr/>
          <p:nvPr/>
        </p:nvSpPr>
        <p:spPr>
          <a:xfrm>
            <a:off x="357120" y="357120"/>
            <a:ext cx="8569080" cy="5697000"/>
          </a:xfrm>
          <a:prstGeom prst="rect">
            <a:avLst/>
          </a:prstGeom>
          <a:noFill/>
          <a:ln w="9525">
            <a:noFill/>
          </a:ln>
        </p:spPr>
        <p:style>
          <a:lnRef idx="0"/>
          <a:fillRef idx="0"/>
          <a:effectRef idx="0"/>
          <a:fontRef idx="minor"/>
        </p:style>
        <p:txBody>
          <a:bodyPr lIns="90000" rIns="90000" tIns="45000" bIns="45000" anchor="t">
            <a:spAutoFit/>
          </a:bodyPr>
          <a:p>
            <a:pPr defTabSz="457200">
              <a:lnSpc>
                <a:spcPct val="100000"/>
              </a:lnSpc>
            </a:pPr>
            <a:r>
              <a:rPr b="1" lang="it-IT" sz="2400" spc="-1" strike="noStrike">
                <a:solidFill>
                  <a:srgbClr val="ff0000"/>
                </a:solidFill>
                <a:latin typeface="Arial"/>
              </a:rPr>
              <a:t>3 STEP: DOMANDA D’ISCRIZIONE per la SCUOLA PRIMARIA – A.S. 2025/2026</a:t>
            </a:r>
            <a:br>
              <a:rPr sz="2400"/>
            </a:br>
            <a:endParaRPr b="0" lang="it-IT" sz="2400" spc="-1" strike="noStrike">
              <a:solidFill>
                <a:srgbClr val="000000"/>
              </a:solidFill>
              <a:latin typeface="Arial"/>
            </a:endParaRPr>
          </a:p>
          <a:p>
            <a:pPr marL="457200" indent="-457200" defTabSz="457200">
              <a:lnSpc>
                <a:spcPct val="100000"/>
              </a:lnSpc>
              <a:tabLst>
                <a:tab algn="l" pos="0"/>
              </a:tabLst>
            </a:pPr>
            <a:r>
              <a:rPr b="1" lang="it-IT" sz="2400" spc="-1" strike="noStrike">
                <a:solidFill>
                  <a:schemeClr val="dk1"/>
                </a:solidFill>
                <a:latin typeface="Arial"/>
              </a:rPr>
              <a:t>       </a:t>
            </a:r>
            <a:r>
              <a:rPr b="1" lang="it-IT" sz="2000" spc="-1" strike="noStrike">
                <a:solidFill>
                  <a:schemeClr val="dk1"/>
                </a:solidFill>
                <a:latin typeface="Arial"/>
              </a:rPr>
              <a:t>compilare la domanda d’iscrizione in tutte le sue parti:</a:t>
            </a:r>
            <a:endParaRPr b="0" lang="it-IT" sz="2000" spc="-1" strike="noStrike">
              <a:solidFill>
                <a:srgbClr val="000000"/>
              </a:solidFill>
              <a:latin typeface="Arial"/>
            </a:endParaRPr>
          </a:p>
          <a:p>
            <a:pPr defTabSz="457200">
              <a:lnSpc>
                <a:spcPct val="100000"/>
              </a:lnSpc>
              <a:tabLst>
                <a:tab algn="l" pos="0"/>
              </a:tabLst>
            </a:pPr>
            <a:endParaRPr b="0" lang="it-IT" sz="1800" spc="-1" strike="noStrike">
              <a:solidFill>
                <a:srgbClr val="000000"/>
              </a:solidFill>
              <a:latin typeface="Arial"/>
            </a:endParaRPr>
          </a:p>
          <a:p>
            <a:pPr defTabSz="457200">
              <a:lnSpc>
                <a:spcPct val="100000"/>
              </a:lnSpc>
              <a:tabLst>
                <a:tab algn="l" pos="0"/>
              </a:tabLst>
            </a:pPr>
            <a:r>
              <a:rPr b="0" lang="it-IT" sz="1800" spc="-1" strike="noStrike">
                <a:solidFill>
                  <a:schemeClr val="dk1"/>
                </a:solidFill>
                <a:latin typeface="Arial"/>
              </a:rPr>
              <a:t>Il/La sottoscritto/a    ………………………………    padre    madre    tutore</a:t>
            </a:r>
            <a:r>
              <a:rPr b="0" lang="it-IT" sz="1800" spc="-1" strike="noStrike">
                <a:solidFill>
                  <a:schemeClr val="dk1"/>
                </a:solidFill>
                <a:latin typeface="Arial"/>
              </a:rPr>
              <a:t>	</a:t>
            </a:r>
            <a:r>
              <a:rPr b="0" lang="it-IT" sz="1800" spc="-1" strike="noStrike">
                <a:solidFill>
                  <a:schemeClr val="dk1"/>
                </a:solidFill>
                <a:latin typeface="Arial"/>
              </a:rPr>
              <a:t>                                                </a:t>
            </a:r>
            <a:r>
              <a:rPr b="0" lang="it-IT" sz="1800" spc="-1" strike="noStrike">
                <a:solidFill>
                  <a:schemeClr val="dk1"/>
                </a:solidFill>
                <a:latin typeface="Arial"/>
              </a:rPr>
              <a:t>	</a:t>
            </a:r>
            <a:r>
              <a:rPr b="0" lang="it-IT" sz="1800" spc="-1" strike="noStrike">
                <a:solidFill>
                  <a:schemeClr val="dk1"/>
                </a:solidFill>
                <a:latin typeface="Arial"/>
              </a:rPr>
              <a:t>	</a:t>
            </a:r>
            <a:r>
              <a:rPr b="0" lang="it-IT" sz="1800" spc="-1" strike="noStrike">
                <a:solidFill>
                  <a:schemeClr val="dk1"/>
                </a:solidFill>
                <a:latin typeface="Arial"/>
              </a:rPr>
              <a:t>	</a:t>
            </a:r>
            <a:r>
              <a:rPr b="0" lang="it-IT" sz="1800" spc="-1" strike="noStrike">
                <a:solidFill>
                  <a:schemeClr val="dk1"/>
                </a:solidFill>
                <a:latin typeface="Arial"/>
              </a:rPr>
              <a:t>(Cognome e Nome)</a:t>
            </a:r>
            <a:endParaRPr b="0" lang="it-IT" sz="1800" spc="-1" strike="noStrike">
              <a:solidFill>
                <a:srgbClr val="000000"/>
              </a:solidFill>
              <a:latin typeface="Arial"/>
            </a:endParaRPr>
          </a:p>
          <a:p>
            <a:pPr defTabSz="457200">
              <a:lnSpc>
                <a:spcPct val="100000"/>
              </a:lnSpc>
              <a:tabLst>
                <a:tab algn="l" pos="0"/>
              </a:tabLst>
            </a:pPr>
            <a:r>
              <a:rPr b="0" lang="it-IT" sz="1800" spc="-1" strike="noStrike">
                <a:solidFill>
                  <a:schemeClr val="dk1"/>
                </a:solidFill>
                <a:latin typeface="Arial"/>
              </a:rPr>
              <a:t>  </a:t>
            </a:r>
            <a:r>
              <a:rPr b="0" lang="it-IT" sz="1800" spc="-1" strike="noStrike">
                <a:solidFill>
                  <a:schemeClr val="dk1"/>
                </a:solidFill>
                <a:latin typeface="Arial"/>
              </a:rPr>
              <a:t>dell’alunno/a ……………………………………………………………….</a:t>
            </a:r>
            <a:endParaRPr b="0" lang="it-IT" sz="1800" spc="-1" strike="noStrike">
              <a:solidFill>
                <a:srgbClr val="000000"/>
              </a:solidFill>
              <a:latin typeface="Arial"/>
            </a:endParaRPr>
          </a:p>
          <a:p>
            <a:pPr defTabSz="457200">
              <a:lnSpc>
                <a:spcPct val="100000"/>
              </a:lnSpc>
              <a:tabLst>
                <a:tab algn="l" pos="0"/>
              </a:tabLst>
            </a:pPr>
            <a:r>
              <a:rPr b="0" lang="it-IT" sz="1800" spc="-1" strike="noStrike">
                <a:solidFill>
                  <a:schemeClr val="dk1"/>
                </a:solidFill>
                <a:latin typeface="Arial"/>
              </a:rPr>
              <a:t>                                      </a:t>
            </a:r>
            <a:r>
              <a:rPr b="0" lang="it-IT" sz="1800" spc="-1" strike="noStrike">
                <a:solidFill>
                  <a:schemeClr val="dk1"/>
                </a:solidFill>
                <a:latin typeface="Arial"/>
              </a:rPr>
              <a:t>(Cognome e Nome)</a:t>
            </a:r>
            <a:endParaRPr b="0" lang="it-IT" sz="1800" spc="-1" strike="noStrike">
              <a:solidFill>
                <a:srgbClr val="000000"/>
              </a:solidFill>
              <a:latin typeface="Arial"/>
            </a:endParaRPr>
          </a:p>
          <a:p>
            <a:pPr defTabSz="457200">
              <a:lnSpc>
                <a:spcPct val="100000"/>
              </a:lnSpc>
              <a:tabLst>
                <a:tab algn="l" pos="0"/>
              </a:tabLst>
            </a:pPr>
            <a:endParaRPr b="0" lang="it-IT" sz="1800" spc="-1" strike="noStrike">
              <a:solidFill>
                <a:srgbClr val="000000"/>
              </a:solidFill>
              <a:latin typeface="Arial"/>
            </a:endParaRPr>
          </a:p>
          <a:p>
            <a:pPr defTabSz="457200">
              <a:lnSpc>
                <a:spcPct val="100000"/>
              </a:lnSpc>
              <a:tabLst>
                <a:tab algn="l" pos="0"/>
              </a:tabLst>
            </a:pPr>
            <a:r>
              <a:rPr b="1" lang="it-IT" sz="1800" spc="-1" strike="noStrike">
                <a:solidFill>
                  <a:schemeClr val="dk1"/>
                </a:solidFill>
                <a:latin typeface="Arial"/>
              </a:rPr>
              <a:t>                                                   </a:t>
            </a:r>
            <a:r>
              <a:rPr b="1" lang="it-IT" sz="1800" spc="-1" strike="noStrike">
                <a:solidFill>
                  <a:schemeClr val="dk1"/>
                </a:solidFill>
                <a:latin typeface="Arial"/>
              </a:rPr>
              <a:t>C  H  I  E  D  E</a:t>
            </a:r>
            <a:endParaRPr b="0" lang="it-IT" sz="1800" spc="-1" strike="noStrike">
              <a:solidFill>
                <a:srgbClr val="000000"/>
              </a:solidFill>
              <a:latin typeface="Arial"/>
            </a:endParaRPr>
          </a:p>
          <a:p>
            <a:pPr defTabSz="457200">
              <a:lnSpc>
                <a:spcPct val="100000"/>
              </a:lnSpc>
              <a:tabLst>
                <a:tab algn="l" pos="0"/>
              </a:tabLst>
            </a:pPr>
            <a:r>
              <a:rPr b="0" lang="it-IT" sz="1600" spc="-1" strike="noStrike">
                <a:solidFill>
                  <a:schemeClr val="dk1"/>
                </a:solidFill>
                <a:latin typeface="Arial"/>
              </a:rPr>
              <a:t>  </a:t>
            </a:r>
            <a:r>
              <a:rPr b="0" lang="it-IT" sz="1600" spc="-1" strike="noStrike">
                <a:solidFill>
                  <a:schemeClr val="dk1"/>
                </a:solidFill>
                <a:latin typeface="Arial"/>
              </a:rPr>
              <a:t>sulla base delle opportunità educative offerte dalla Scuola, consapevole dei vincoli           organizzativi esistenti, che potrebbero non permettere l’accettazione di tutte le richieste,</a:t>
            </a:r>
            <a:endParaRPr b="0" lang="it-IT" sz="1600" spc="-1" strike="noStrike">
              <a:solidFill>
                <a:srgbClr val="000000"/>
              </a:solidFill>
              <a:latin typeface="Arial"/>
            </a:endParaRPr>
          </a:p>
          <a:p>
            <a:pPr defTabSz="457200">
              <a:lnSpc>
                <a:spcPct val="100000"/>
              </a:lnSpc>
              <a:tabLst>
                <a:tab algn="l" pos="0"/>
              </a:tabLst>
            </a:pPr>
            <a:r>
              <a:rPr b="0" lang="it-IT" sz="1600" spc="-1" strike="noStrike">
                <a:solidFill>
                  <a:schemeClr val="dk1"/>
                </a:solidFill>
                <a:latin typeface="Arial"/>
              </a:rPr>
              <a:t>  </a:t>
            </a:r>
            <a:r>
              <a:rPr b="0" lang="it-IT" sz="1600" spc="-1" strike="noStrike">
                <a:solidFill>
                  <a:schemeClr val="dk1"/>
                </a:solidFill>
                <a:latin typeface="Arial"/>
              </a:rPr>
              <a:t>e dei criteri fissati dal Consiglio di Istituto l’iscrizione </a:t>
            </a:r>
            <a:endParaRPr b="0" lang="it-IT" sz="1600" spc="-1" strike="noStrike">
              <a:solidFill>
                <a:srgbClr val="000000"/>
              </a:solidFill>
              <a:latin typeface="Arial"/>
            </a:endParaRPr>
          </a:p>
          <a:p>
            <a:pPr defTabSz="457200">
              <a:lnSpc>
                <a:spcPct val="100000"/>
              </a:lnSpc>
              <a:tabLst>
                <a:tab algn="l" pos="0"/>
              </a:tabLst>
            </a:pPr>
            <a:r>
              <a:rPr b="0" lang="it-IT" sz="1600" spc="-1" strike="noStrike">
                <a:solidFill>
                  <a:schemeClr val="dk1"/>
                </a:solidFill>
                <a:latin typeface="Arial"/>
              </a:rPr>
              <a:t>  </a:t>
            </a:r>
            <a:r>
              <a:rPr b="0" lang="it-IT" sz="1600" spc="-1" strike="noStrike">
                <a:solidFill>
                  <a:schemeClr val="dk1"/>
                </a:solidFill>
                <a:latin typeface="Arial"/>
              </a:rPr>
              <a:t>dell’alunn_ _______________________________________</a:t>
            </a:r>
            <a:endParaRPr b="0" lang="it-IT" sz="1600" spc="-1" strike="noStrike">
              <a:solidFill>
                <a:srgbClr val="000000"/>
              </a:solidFill>
              <a:latin typeface="Arial"/>
            </a:endParaRPr>
          </a:p>
          <a:p>
            <a:pPr defTabSz="457200">
              <a:lnSpc>
                <a:spcPct val="100000"/>
              </a:lnSpc>
              <a:tabLst>
                <a:tab algn="l" pos="0"/>
              </a:tabLst>
            </a:pPr>
            <a:r>
              <a:rPr b="0" lang="it-IT" sz="1600" spc="-1" strike="noStrike">
                <a:solidFill>
                  <a:schemeClr val="dk1"/>
                </a:solidFill>
                <a:latin typeface="Arial"/>
              </a:rPr>
              <a:t>                                                        </a:t>
            </a:r>
            <a:r>
              <a:rPr b="0" lang="it-IT" sz="1600" spc="-1" strike="noStrike">
                <a:solidFill>
                  <a:schemeClr val="dk1"/>
                </a:solidFill>
                <a:latin typeface="Arial"/>
              </a:rPr>
              <a:t>(cognome e nome)</a:t>
            </a:r>
            <a:endParaRPr b="0" lang="it-IT" sz="1600" spc="-1" strike="noStrike">
              <a:solidFill>
                <a:srgbClr val="000000"/>
              </a:solidFill>
              <a:latin typeface="Arial"/>
            </a:endParaRPr>
          </a:p>
          <a:p>
            <a:pPr defTabSz="457200">
              <a:lnSpc>
                <a:spcPct val="100000"/>
              </a:lnSpc>
              <a:tabLst>
                <a:tab algn="l" pos="0"/>
              </a:tabLst>
            </a:pPr>
            <a:r>
              <a:rPr b="0" lang="it-IT" sz="1600" spc="-1" strike="noStrike">
                <a:solidFill>
                  <a:schemeClr val="dk1"/>
                </a:solidFill>
                <a:latin typeface="Arial"/>
              </a:rPr>
              <a:t>         </a:t>
            </a:r>
            <a:r>
              <a:rPr b="0" lang="it-IT" sz="1600" spc="-1" strike="noStrike">
                <a:solidFill>
                  <a:schemeClr val="dk1"/>
                </a:solidFill>
                <a:latin typeface="Arial"/>
              </a:rPr>
              <a:t>alla classe prima di codesta scuola ___________________ per l’a.s. 2025/26</a:t>
            </a:r>
            <a:endParaRPr b="0" lang="it-IT" sz="1600" spc="-1" strike="noStrike">
              <a:solidFill>
                <a:srgbClr val="000000"/>
              </a:solidFill>
              <a:latin typeface="Arial"/>
            </a:endParaRPr>
          </a:p>
          <a:p>
            <a:pPr defTabSz="457200">
              <a:lnSpc>
                <a:spcPct val="100000"/>
              </a:lnSpc>
              <a:tabLst>
                <a:tab algn="l" pos="0"/>
              </a:tabLst>
            </a:pPr>
            <a:endParaRPr b="0" lang="it-IT" sz="1600" spc="-1" strike="noStrike">
              <a:solidFill>
                <a:srgbClr val="000000"/>
              </a:solidFill>
              <a:latin typeface="Arial"/>
            </a:endParaRPr>
          </a:p>
          <a:p>
            <a:pPr defTabSz="457200">
              <a:lnSpc>
                <a:spcPct val="100000"/>
              </a:lnSpc>
              <a:tabLst>
                <a:tab algn="l" pos="0"/>
              </a:tabLst>
            </a:pPr>
            <a:endParaRPr b="0" lang="it-IT" sz="1600" spc="-1" strike="noStrike">
              <a:solidFill>
                <a:srgbClr val="000000"/>
              </a:solidFill>
              <a:latin typeface="Arial"/>
            </a:endParaRPr>
          </a:p>
          <a:p>
            <a:pPr defTabSz="457200">
              <a:lnSpc>
                <a:spcPct val="100000"/>
              </a:lnSpc>
              <a:tabLst>
                <a:tab algn="l" pos="0"/>
              </a:tabLst>
            </a:pPr>
            <a:endParaRPr b="0" lang="it-IT"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7" name="Text Box 4"/>
          <p:cNvSpPr/>
          <p:nvPr/>
        </p:nvSpPr>
        <p:spPr>
          <a:xfrm>
            <a:off x="250920" y="260280"/>
            <a:ext cx="8892720" cy="36936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spcBef>
                <a:spcPts val="901"/>
              </a:spcBef>
            </a:pPr>
            <a:endParaRPr b="0" lang="it-IT" sz="1800" spc="-1" strike="noStrike">
              <a:solidFill>
                <a:schemeClr val="dk1"/>
              </a:solidFill>
              <a:latin typeface="Arial"/>
            </a:endParaRPr>
          </a:p>
        </p:txBody>
      </p:sp>
      <p:sp>
        <p:nvSpPr>
          <p:cNvPr id="578" name="Text Box 5"/>
          <p:cNvSpPr/>
          <p:nvPr/>
        </p:nvSpPr>
        <p:spPr>
          <a:xfrm>
            <a:off x="644400" y="727200"/>
            <a:ext cx="8105760" cy="6278400"/>
          </a:xfrm>
          <a:prstGeom prst="rect">
            <a:avLst/>
          </a:prstGeom>
          <a:noFill/>
          <a:ln w="0">
            <a:noFill/>
          </a:ln>
        </p:spPr>
        <p:style>
          <a:lnRef idx="0"/>
          <a:fillRef idx="0"/>
          <a:effectRef idx="0"/>
          <a:fontRef idx="minor"/>
        </p:style>
        <p:txBody>
          <a:bodyPr lIns="108000" rIns="90000" tIns="45000" bIns="45000" anchor="ctr">
            <a:spAutoFit/>
          </a:bodyPr>
          <a:p>
            <a:pPr defTabSz="457200">
              <a:lnSpc>
                <a:spcPct val="100000"/>
              </a:lnSpc>
            </a:pPr>
            <a:r>
              <a:rPr b="1" lang="it-IT" sz="2000" spc="-1" strike="noStrike">
                <a:solidFill>
                  <a:schemeClr val="dk1"/>
                </a:solidFill>
                <a:latin typeface="Arial"/>
              </a:rPr>
              <a:t>          </a:t>
            </a:r>
            <a:r>
              <a:rPr b="1" lang="it-IT" sz="2000" spc="-1" strike="noStrike">
                <a:solidFill>
                  <a:schemeClr val="dk1"/>
                </a:solidFill>
                <a:latin typeface="Arial"/>
              </a:rPr>
              <a:t>Indicare  </a:t>
            </a:r>
            <a:r>
              <a:rPr b="0" lang="it-IT" sz="2000" spc="-1" strike="noStrike">
                <a:solidFill>
                  <a:schemeClr val="dk1"/>
                </a:solidFill>
                <a:latin typeface="Arial"/>
              </a:rPr>
              <a:t>la frequenza del seguente</a:t>
            </a:r>
            <a:r>
              <a:rPr b="1" lang="it-IT" sz="2000" spc="-1" strike="noStrike">
                <a:solidFill>
                  <a:schemeClr val="dk1"/>
                </a:solidFill>
                <a:latin typeface="Arial"/>
              </a:rPr>
              <a:t> TEMPO SCUOLA </a:t>
            </a:r>
            <a:endParaRPr b="0" lang="it-IT" sz="2000" spc="-1" strike="noStrike">
              <a:solidFill>
                <a:srgbClr val="000000"/>
              </a:solidFill>
              <a:latin typeface="Arial"/>
            </a:endParaRPr>
          </a:p>
          <a:p>
            <a:pPr algn="ctr" defTabSz="457200">
              <a:lnSpc>
                <a:spcPct val="100000"/>
              </a:lnSpc>
            </a:pPr>
            <a:endParaRPr b="0" lang="it-IT" sz="2000" spc="-1" strike="noStrike">
              <a:solidFill>
                <a:srgbClr val="000000"/>
              </a:solidFill>
              <a:latin typeface="Arial"/>
            </a:endParaRPr>
          </a:p>
          <a:p>
            <a:pPr defTabSz="457200">
              <a:lnSpc>
                <a:spcPct val="100000"/>
              </a:lnSpc>
            </a:pPr>
            <a:r>
              <a:rPr b="1" lang="it-IT" sz="2000" spc="-1" strike="noStrike">
                <a:solidFill>
                  <a:schemeClr val="dk1"/>
                </a:solidFill>
                <a:latin typeface="Arial"/>
              </a:rPr>
              <a:t>       </a:t>
            </a:r>
            <a:r>
              <a:rPr b="1" lang="it-IT" sz="2000" spc="-1" strike="noStrike">
                <a:solidFill>
                  <a:schemeClr val="dk1"/>
                </a:solidFill>
                <a:latin typeface="Arial"/>
              </a:rPr>
              <a:t>40 ore settimanali</a:t>
            </a:r>
            <a:r>
              <a:rPr b="0" lang="it-IT" sz="2000" spc="-1" strike="noStrike">
                <a:solidFill>
                  <a:schemeClr val="dk1"/>
                </a:solidFill>
                <a:latin typeface="Arial"/>
              </a:rPr>
              <a:t> dal lunedì al venerdì, </a:t>
            </a:r>
            <a:r>
              <a:rPr b="1" lang="it-IT" sz="2000" spc="-1" strike="noStrike">
                <a:solidFill>
                  <a:schemeClr val="dk1"/>
                </a:solidFill>
                <a:latin typeface="Arial"/>
              </a:rPr>
              <a:t>comprensivo di tempo      mensa </a:t>
            </a:r>
            <a:r>
              <a:rPr b="0" lang="it-IT" sz="2000" spc="-1" strike="noStrike">
                <a:solidFill>
                  <a:schemeClr val="dk1"/>
                </a:solidFill>
                <a:latin typeface="Arial"/>
              </a:rPr>
              <a:t>(ore 8.10 - 16.10);</a:t>
            </a:r>
            <a:endParaRPr b="0" lang="it-IT" sz="2000" spc="-1" strike="noStrike">
              <a:solidFill>
                <a:srgbClr val="000000"/>
              </a:solidFill>
              <a:latin typeface="Arial"/>
            </a:endParaRPr>
          </a:p>
          <a:p>
            <a:pPr algn="ctr" defTabSz="457200">
              <a:lnSpc>
                <a:spcPct val="100000"/>
              </a:lnSpc>
            </a:pPr>
            <a:endParaRPr b="0" lang="it-IT" sz="2000" spc="-1" strike="noStrike">
              <a:solidFill>
                <a:srgbClr val="000000"/>
              </a:solidFill>
              <a:latin typeface="Arial"/>
            </a:endParaRPr>
          </a:p>
          <a:p>
            <a:pPr algn="ctr" defTabSz="457200">
              <a:lnSpc>
                <a:spcPct val="100000"/>
              </a:lnSpc>
            </a:pPr>
            <a:r>
              <a:rPr b="0" lang="it-IT" sz="2000" spc="-1" strike="noStrike">
                <a:solidFill>
                  <a:schemeClr val="dk1"/>
                </a:solidFill>
                <a:latin typeface="Arial"/>
              </a:rPr>
              <a:t>S. Alessandro                         I. Militi                    G. Pascoli</a:t>
            </a:r>
            <a:endParaRPr b="0" lang="it-IT" sz="2000" spc="-1" strike="noStrike">
              <a:solidFill>
                <a:srgbClr val="000000"/>
              </a:solidFill>
              <a:latin typeface="Arial"/>
            </a:endParaRPr>
          </a:p>
          <a:p>
            <a:pPr algn="ctr" defTabSz="457200">
              <a:lnSpc>
                <a:spcPct val="100000"/>
              </a:lnSpc>
            </a:pPr>
            <a:endParaRPr b="0" lang="it-IT" sz="2000" spc="-1" strike="noStrike">
              <a:solidFill>
                <a:srgbClr val="000000"/>
              </a:solidFill>
              <a:latin typeface="Arial"/>
            </a:endParaRPr>
          </a:p>
          <a:p>
            <a:pPr algn="ctr" defTabSz="457200">
              <a:lnSpc>
                <a:spcPct val="100000"/>
              </a:lnSpc>
            </a:pPr>
            <a:endParaRPr b="0" lang="it-IT" sz="2000" spc="-1" strike="noStrike">
              <a:solidFill>
                <a:srgbClr val="000000"/>
              </a:solidFill>
              <a:latin typeface="Arial"/>
            </a:endParaRPr>
          </a:p>
          <a:p>
            <a:pPr defTabSz="457200">
              <a:lnSpc>
                <a:spcPct val="100000"/>
              </a:lnSpc>
            </a:pPr>
            <a:r>
              <a:rPr b="1" lang="it-IT" sz="2000" spc="-1" strike="noStrike">
                <a:solidFill>
                  <a:schemeClr val="dk1"/>
                </a:solidFill>
                <a:latin typeface="Arial"/>
              </a:rPr>
              <a:t>               </a:t>
            </a:r>
            <a:r>
              <a:rPr b="1" lang="it-IT" sz="2000" spc="-1" strike="noStrike">
                <a:solidFill>
                  <a:schemeClr val="dk1"/>
                </a:solidFill>
                <a:latin typeface="Arial"/>
              </a:rPr>
              <a:t>*  24 ore settimanali</a:t>
            </a:r>
            <a:endParaRPr b="0" lang="it-IT" sz="2000" spc="-1" strike="noStrike">
              <a:solidFill>
                <a:srgbClr val="000000"/>
              </a:solidFill>
              <a:latin typeface="Arial"/>
            </a:endParaRPr>
          </a:p>
          <a:p>
            <a:pPr defTabSz="457200">
              <a:lnSpc>
                <a:spcPct val="100000"/>
              </a:lnSpc>
            </a:pPr>
            <a:endParaRPr b="0" lang="it-IT" sz="2000" spc="-1" strike="noStrike">
              <a:solidFill>
                <a:srgbClr val="000000"/>
              </a:solidFill>
              <a:latin typeface="Arial"/>
            </a:endParaRPr>
          </a:p>
          <a:p>
            <a:pPr defTabSz="457200">
              <a:lnSpc>
                <a:spcPct val="100000"/>
              </a:lnSpc>
            </a:pPr>
            <a:r>
              <a:rPr b="1" lang="it-IT" sz="2000" spc="-1" strike="noStrike">
                <a:solidFill>
                  <a:schemeClr val="dk1"/>
                </a:solidFill>
                <a:latin typeface="Arial"/>
              </a:rPr>
              <a:t>               </a:t>
            </a:r>
            <a:r>
              <a:rPr b="1" lang="it-IT" sz="2000" spc="-1" strike="noStrike">
                <a:solidFill>
                  <a:schemeClr val="dk1"/>
                </a:solidFill>
                <a:latin typeface="Arial"/>
              </a:rPr>
              <a:t>* 27 ore settimanali</a:t>
            </a:r>
            <a:endParaRPr b="0" lang="it-IT" sz="2000" spc="-1" strike="noStrike">
              <a:solidFill>
                <a:srgbClr val="000000"/>
              </a:solidFill>
              <a:latin typeface="Arial"/>
            </a:endParaRPr>
          </a:p>
          <a:p>
            <a:pPr defTabSz="457200">
              <a:lnSpc>
                <a:spcPct val="100000"/>
              </a:lnSpc>
            </a:pPr>
            <a:endParaRPr b="0" lang="it-IT" sz="2000" spc="-1" strike="noStrike">
              <a:solidFill>
                <a:srgbClr val="000000"/>
              </a:solidFill>
              <a:latin typeface="Arial"/>
            </a:endParaRPr>
          </a:p>
          <a:p>
            <a:pPr defTabSz="457200">
              <a:lnSpc>
                <a:spcPct val="100000"/>
              </a:lnSpc>
            </a:pPr>
            <a:r>
              <a:rPr b="1" lang="it-IT" sz="2000" spc="-1" strike="noStrike">
                <a:solidFill>
                  <a:schemeClr val="dk1"/>
                </a:solidFill>
                <a:latin typeface="Arial"/>
              </a:rPr>
              <a:t>               </a:t>
            </a:r>
            <a:r>
              <a:rPr b="1" lang="it-IT" sz="2000" spc="-1" strike="noStrike">
                <a:solidFill>
                  <a:schemeClr val="dk1"/>
                </a:solidFill>
                <a:latin typeface="Arial"/>
              </a:rPr>
              <a:t>* 30 ore settimanali</a:t>
            </a:r>
            <a:endParaRPr b="0" lang="it-IT" sz="2000" spc="-1" strike="noStrike">
              <a:solidFill>
                <a:srgbClr val="000000"/>
              </a:solidFill>
              <a:latin typeface="Arial"/>
            </a:endParaRPr>
          </a:p>
          <a:p>
            <a:pPr defTabSz="457200">
              <a:lnSpc>
                <a:spcPct val="100000"/>
              </a:lnSpc>
            </a:pPr>
            <a:endParaRPr b="0" lang="it-IT" sz="2000" spc="-1" strike="noStrike">
              <a:solidFill>
                <a:srgbClr val="000000"/>
              </a:solidFill>
              <a:latin typeface="Arial"/>
            </a:endParaRPr>
          </a:p>
          <a:p>
            <a:pPr defTabSz="457200">
              <a:lnSpc>
                <a:spcPct val="100000"/>
              </a:lnSpc>
            </a:pPr>
            <a:r>
              <a:rPr b="1" lang="it-IT" sz="2000" spc="-1" strike="noStrike">
                <a:solidFill>
                  <a:schemeClr val="dk1"/>
                </a:solidFill>
                <a:latin typeface="Arial"/>
              </a:rPr>
              <a:t>* L’ attivazione del tempo scuola prescelto sarà possibile con il numero minimo di iscritti previsti dalla legge.</a:t>
            </a:r>
            <a:endParaRPr b="0" lang="it-IT" sz="2000" spc="-1" strike="noStrike">
              <a:solidFill>
                <a:srgbClr val="000000"/>
              </a:solidFill>
              <a:latin typeface="Arial"/>
            </a:endParaRPr>
          </a:p>
          <a:p>
            <a:pPr defTabSz="457200">
              <a:lnSpc>
                <a:spcPct val="100000"/>
              </a:lnSpc>
            </a:pPr>
            <a:endParaRPr b="0" lang="it-IT" sz="1600" spc="-1" strike="noStrike">
              <a:solidFill>
                <a:srgbClr val="000000"/>
              </a:solidFill>
              <a:latin typeface="Arial"/>
            </a:endParaRPr>
          </a:p>
          <a:p>
            <a:pPr defTabSz="457200">
              <a:lnSpc>
                <a:spcPct val="100000"/>
              </a:lnSpc>
            </a:pPr>
            <a:r>
              <a:rPr b="1" lang="it-IT" sz="1600" spc="-1" strike="noStrike">
                <a:solidFill>
                  <a:schemeClr val="dk1"/>
                </a:solidFill>
                <a:latin typeface="Arial"/>
              </a:rPr>
              <a:t>            </a:t>
            </a:r>
            <a:endParaRPr b="0" lang="it-IT" sz="1600" spc="-1" strike="noStrike">
              <a:solidFill>
                <a:srgbClr val="000000"/>
              </a:solidFill>
              <a:latin typeface="Arial"/>
            </a:endParaRPr>
          </a:p>
          <a:p>
            <a:pPr algn="ctr" defTabSz="457200">
              <a:lnSpc>
                <a:spcPct val="100000"/>
              </a:lnSpc>
            </a:pPr>
            <a:endParaRPr b="0" lang="it-IT" sz="1800" spc="-1" strike="noStrike">
              <a:solidFill>
                <a:srgbClr val="000000"/>
              </a:solidFill>
              <a:latin typeface="Arial"/>
            </a:endParaRPr>
          </a:p>
          <a:p>
            <a:pPr algn="ctr" defTabSz="457200">
              <a:lnSpc>
                <a:spcPct val="100000"/>
              </a:lnSpc>
            </a:pPr>
            <a:endParaRPr b="0" lang="it-IT" sz="1800" spc="-1" strike="noStrike">
              <a:solidFill>
                <a:srgbClr val="000000"/>
              </a:solidFill>
              <a:latin typeface="Arial"/>
            </a:endParaRPr>
          </a:p>
          <a:p>
            <a:pPr algn="ctr" defTabSz="457200">
              <a:lnSpc>
                <a:spcPct val="100000"/>
              </a:lnSpc>
            </a:pPr>
            <a:endParaRPr b="0" lang="it-IT" sz="1800" spc="-1" strike="noStrike">
              <a:solidFill>
                <a:srgbClr val="000000"/>
              </a:solidFill>
              <a:latin typeface="Arial"/>
            </a:endParaRPr>
          </a:p>
        </p:txBody>
      </p:sp>
      <p:sp>
        <p:nvSpPr>
          <p:cNvPr id="579" name="Rectangle 6"/>
          <p:cNvSpPr/>
          <p:nvPr/>
        </p:nvSpPr>
        <p:spPr>
          <a:xfrm>
            <a:off x="765000" y="2380680"/>
            <a:ext cx="218880" cy="199800"/>
          </a:xfrm>
          <a:prstGeom prst="rect">
            <a:avLst/>
          </a:prstGeom>
          <a:solidFill>
            <a:srgbClr val="ffffff"/>
          </a:solidFill>
          <a:ln w="9525">
            <a:solidFill>
              <a:srgbClr val="000000"/>
            </a:solidFill>
            <a:miter/>
          </a:ln>
        </p:spPr>
        <p:style>
          <a:lnRef idx="0"/>
          <a:fillRef idx="0"/>
          <a:effectRef idx="0"/>
          <a:fontRef idx="minor"/>
        </p:style>
        <p:txBody>
          <a:bodyPr lIns="90000" rIns="90000" tIns="45000" bIns="45000" anchor="t">
            <a:noAutofit/>
          </a:bodyPr>
          <a:p>
            <a:pPr algn="ctr" defTabSz="457200">
              <a:lnSpc>
                <a:spcPct val="100000"/>
              </a:lnSpc>
            </a:pPr>
            <a:endParaRPr b="0" lang="it-IT" sz="1800" spc="-1" strike="noStrike">
              <a:solidFill>
                <a:schemeClr val="dk1"/>
              </a:solidFill>
              <a:latin typeface="Arial"/>
            </a:endParaRPr>
          </a:p>
        </p:txBody>
      </p:sp>
      <p:sp>
        <p:nvSpPr>
          <p:cNvPr id="580" name="Rectangle 7"/>
          <p:cNvSpPr/>
          <p:nvPr/>
        </p:nvSpPr>
        <p:spPr>
          <a:xfrm>
            <a:off x="6156000" y="2378160"/>
            <a:ext cx="218880" cy="199800"/>
          </a:xfrm>
          <a:prstGeom prst="rect">
            <a:avLst/>
          </a:prstGeom>
          <a:solidFill>
            <a:srgbClr val="ffffff"/>
          </a:solidFill>
          <a:ln w="9525">
            <a:solidFill>
              <a:srgbClr val="000000"/>
            </a:solidFill>
            <a:miter/>
          </a:ln>
        </p:spPr>
        <p:style>
          <a:lnRef idx="0"/>
          <a:fillRef idx="0"/>
          <a:effectRef idx="0"/>
          <a:fontRef idx="minor"/>
        </p:style>
        <p:txBody>
          <a:bodyPr lIns="90000" rIns="90000" tIns="45000" bIns="45000" anchor="t">
            <a:noAutofit/>
          </a:bodyPr>
          <a:p>
            <a:pPr algn="ctr" defTabSz="457200">
              <a:lnSpc>
                <a:spcPct val="100000"/>
              </a:lnSpc>
            </a:pPr>
            <a:endParaRPr b="0" lang="it-IT" sz="1800" spc="-1" strike="noStrike">
              <a:solidFill>
                <a:schemeClr val="dk1"/>
              </a:solidFill>
              <a:latin typeface="Arial"/>
            </a:endParaRPr>
          </a:p>
        </p:txBody>
      </p:sp>
      <p:sp>
        <p:nvSpPr>
          <p:cNvPr id="581" name="Rectangle 8"/>
          <p:cNvSpPr/>
          <p:nvPr/>
        </p:nvSpPr>
        <p:spPr>
          <a:xfrm>
            <a:off x="4140000" y="2362320"/>
            <a:ext cx="215640" cy="215640"/>
          </a:xfrm>
          <a:prstGeom prst="rect">
            <a:avLst/>
          </a:prstGeom>
          <a:solidFill>
            <a:srgbClr val="ffffff"/>
          </a:solidFill>
          <a:ln w="9525">
            <a:solidFill>
              <a:srgbClr val="000000"/>
            </a:solidFill>
            <a:miter/>
          </a:ln>
        </p:spPr>
        <p:style>
          <a:lnRef idx="0"/>
          <a:fillRef idx="0"/>
          <a:effectRef idx="0"/>
          <a:fontRef idx="minor"/>
        </p:style>
        <p:txBody>
          <a:bodyPr lIns="90000" rIns="90000" tIns="45000" bIns="45000" anchor="t">
            <a:noAutofit/>
          </a:bodyPr>
          <a:p>
            <a:pPr algn="ctr" defTabSz="457200">
              <a:lnSpc>
                <a:spcPct val="100000"/>
              </a:lnSpc>
            </a:pPr>
            <a:endParaRPr b="0" lang="it-IT" sz="1800" spc="-1" strike="noStrike">
              <a:solidFill>
                <a:schemeClr val="dk1"/>
              </a:solidFill>
              <a:latin typeface="Arial"/>
            </a:endParaRPr>
          </a:p>
        </p:txBody>
      </p:sp>
      <p:sp>
        <p:nvSpPr>
          <p:cNvPr id="582" name="Rectangle 10"/>
          <p:cNvSpPr/>
          <p:nvPr/>
        </p:nvSpPr>
        <p:spPr>
          <a:xfrm>
            <a:off x="786600" y="1451880"/>
            <a:ext cx="218880" cy="199800"/>
          </a:xfrm>
          <a:prstGeom prst="rect">
            <a:avLst/>
          </a:prstGeom>
          <a:solidFill>
            <a:srgbClr val="ffffff"/>
          </a:solidFill>
          <a:ln w="9525">
            <a:solidFill>
              <a:srgbClr val="000000"/>
            </a:solidFill>
            <a:miter/>
          </a:ln>
        </p:spPr>
        <p:style>
          <a:lnRef idx="0"/>
          <a:fillRef idx="0"/>
          <a:effectRef idx="0"/>
          <a:fontRef idx="minor"/>
        </p:style>
        <p:txBody>
          <a:bodyPr lIns="90000" rIns="90000" tIns="45000" bIns="45000" anchor="t">
            <a:noAutofit/>
          </a:bodyPr>
          <a:p>
            <a:pPr algn="ctr" defTabSz="457200">
              <a:lnSpc>
                <a:spcPct val="100000"/>
              </a:lnSpc>
            </a:pPr>
            <a:endParaRPr b="0" lang="it-IT" sz="1800" spc="-1" strike="noStrike">
              <a:solidFill>
                <a:schemeClr val="dk1"/>
              </a:solidFill>
              <a:latin typeface="Arial"/>
            </a:endParaRPr>
          </a:p>
        </p:txBody>
      </p:sp>
      <p:sp>
        <p:nvSpPr>
          <p:cNvPr id="583" name="Rectangle 12"/>
          <p:cNvSpPr/>
          <p:nvPr/>
        </p:nvSpPr>
        <p:spPr>
          <a:xfrm>
            <a:off x="765000" y="3208680"/>
            <a:ext cx="218880" cy="199800"/>
          </a:xfrm>
          <a:prstGeom prst="rect">
            <a:avLst/>
          </a:prstGeom>
          <a:solidFill>
            <a:srgbClr val="ffffff"/>
          </a:solidFill>
          <a:ln w="9525">
            <a:solidFill>
              <a:srgbClr val="000000"/>
            </a:solidFill>
            <a:miter/>
          </a:ln>
        </p:spPr>
        <p:style>
          <a:lnRef idx="0"/>
          <a:fillRef idx="0"/>
          <a:effectRef idx="0"/>
          <a:fontRef idx="minor"/>
        </p:style>
        <p:txBody>
          <a:bodyPr lIns="90000" rIns="90000" tIns="45000" bIns="45000" anchor="t">
            <a:noAutofit/>
          </a:bodyPr>
          <a:p>
            <a:pPr algn="ctr" defTabSz="457200">
              <a:lnSpc>
                <a:spcPct val="100000"/>
              </a:lnSpc>
            </a:pPr>
            <a:endParaRPr b="0" lang="it-IT" sz="1800" spc="-1" strike="noStrike">
              <a:solidFill>
                <a:schemeClr val="dk1"/>
              </a:solidFill>
              <a:latin typeface="Arial"/>
            </a:endParaRPr>
          </a:p>
        </p:txBody>
      </p:sp>
      <p:sp>
        <p:nvSpPr>
          <p:cNvPr id="584" name="Rectangle 12"/>
          <p:cNvSpPr/>
          <p:nvPr/>
        </p:nvSpPr>
        <p:spPr>
          <a:xfrm>
            <a:off x="765000" y="3866760"/>
            <a:ext cx="218880" cy="199800"/>
          </a:xfrm>
          <a:prstGeom prst="rect">
            <a:avLst/>
          </a:prstGeom>
          <a:solidFill>
            <a:srgbClr val="ffffff"/>
          </a:solidFill>
          <a:ln w="9525">
            <a:solidFill>
              <a:srgbClr val="000000"/>
            </a:solidFill>
            <a:miter/>
          </a:ln>
        </p:spPr>
        <p:style>
          <a:lnRef idx="0"/>
          <a:fillRef idx="0"/>
          <a:effectRef idx="0"/>
          <a:fontRef idx="minor"/>
        </p:style>
        <p:txBody>
          <a:bodyPr lIns="90000" rIns="90000" tIns="45000" bIns="45000" anchor="t">
            <a:noAutofit/>
          </a:bodyPr>
          <a:p>
            <a:pPr algn="ctr" defTabSz="457200">
              <a:lnSpc>
                <a:spcPct val="100000"/>
              </a:lnSpc>
            </a:pPr>
            <a:endParaRPr b="0" lang="it-IT" sz="1800" spc="-1" strike="noStrike">
              <a:solidFill>
                <a:schemeClr val="dk1"/>
              </a:solidFill>
              <a:latin typeface="Arial"/>
            </a:endParaRPr>
          </a:p>
        </p:txBody>
      </p:sp>
      <p:sp>
        <p:nvSpPr>
          <p:cNvPr id="585" name="Rectangle 12"/>
          <p:cNvSpPr/>
          <p:nvPr/>
        </p:nvSpPr>
        <p:spPr>
          <a:xfrm>
            <a:off x="765000" y="4497120"/>
            <a:ext cx="218880" cy="199800"/>
          </a:xfrm>
          <a:prstGeom prst="rect">
            <a:avLst/>
          </a:prstGeom>
          <a:solidFill>
            <a:srgbClr val="ffffff"/>
          </a:solidFill>
          <a:ln w="9525">
            <a:solidFill>
              <a:srgbClr val="000000"/>
            </a:solidFill>
            <a:miter/>
          </a:ln>
        </p:spPr>
        <p:style>
          <a:lnRef idx="0"/>
          <a:fillRef idx="0"/>
          <a:effectRef idx="0"/>
          <a:fontRef idx="minor"/>
        </p:style>
        <p:txBody>
          <a:bodyPr lIns="90000" rIns="90000" tIns="45000" bIns="45000" anchor="t">
            <a:noAutofit/>
          </a:bodyPr>
          <a:p>
            <a:pPr algn="ctr" defTabSz="457200">
              <a:lnSpc>
                <a:spcPct val="100000"/>
              </a:lnSpc>
            </a:pPr>
            <a:endParaRPr b="0" lang="it-IT" sz="1800" spc="-1" strike="noStrike">
              <a:solidFill>
                <a:schemeClr val="dk1"/>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Filo">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0.xml><?xml version="1.0" encoding="utf-8"?>
<a:theme xmlns:a="http://schemas.openxmlformats.org/drawingml/2006/main" xmlns:r="http://schemas.openxmlformats.org/officeDocument/2006/relationships" name="Filo">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1.xml><?xml version="1.0" encoding="utf-8"?>
<a:theme xmlns:a="http://schemas.openxmlformats.org/drawingml/2006/main" xmlns:r="http://schemas.openxmlformats.org/officeDocument/2006/relationships" name="Filo">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2.xml><?xml version="1.0" encoding="utf-8"?>
<a:theme xmlns:a="http://schemas.openxmlformats.org/drawingml/2006/main" xmlns:r="http://schemas.openxmlformats.org/officeDocument/2006/relationships" name="Filo">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3.xml><?xml version="1.0" encoding="utf-8"?>
<a:theme xmlns:a="http://schemas.openxmlformats.org/drawingml/2006/main" xmlns:r="http://schemas.openxmlformats.org/officeDocument/2006/relationships" name="Filo">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4.xml><?xml version="1.0" encoding="utf-8"?>
<a:theme xmlns:a="http://schemas.openxmlformats.org/drawingml/2006/main" xmlns:r="http://schemas.openxmlformats.org/officeDocument/2006/relationships" name="Filo">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5.xml><?xml version="1.0" encoding="utf-8"?>
<a:theme xmlns:a="http://schemas.openxmlformats.org/drawingml/2006/main" xmlns:r="http://schemas.openxmlformats.org/officeDocument/2006/relationships" name="Filo">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6.xml><?xml version="1.0" encoding="utf-8"?>
<a:theme xmlns:a="http://schemas.openxmlformats.org/drawingml/2006/main" xmlns:r="http://schemas.openxmlformats.org/officeDocument/2006/relationships" name="Filo">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7.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Filo">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3.xml><?xml version="1.0" encoding="utf-8"?>
<a:theme xmlns:a="http://schemas.openxmlformats.org/drawingml/2006/main" xmlns:r="http://schemas.openxmlformats.org/officeDocument/2006/relationships" name="Filo">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4.xml><?xml version="1.0" encoding="utf-8"?>
<a:theme xmlns:a="http://schemas.openxmlformats.org/drawingml/2006/main" xmlns:r="http://schemas.openxmlformats.org/officeDocument/2006/relationships" name="Filo">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5.xml><?xml version="1.0" encoding="utf-8"?>
<a:theme xmlns:a="http://schemas.openxmlformats.org/drawingml/2006/main" xmlns:r="http://schemas.openxmlformats.org/officeDocument/2006/relationships" name="Filo">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6.xml><?xml version="1.0" encoding="utf-8"?>
<a:theme xmlns:a="http://schemas.openxmlformats.org/drawingml/2006/main" xmlns:r="http://schemas.openxmlformats.org/officeDocument/2006/relationships" name="Filo">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7.xml><?xml version="1.0" encoding="utf-8"?>
<a:theme xmlns:a="http://schemas.openxmlformats.org/drawingml/2006/main" xmlns:r="http://schemas.openxmlformats.org/officeDocument/2006/relationships" name="Filo">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8.xml><?xml version="1.0" encoding="utf-8"?>
<a:theme xmlns:a="http://schemas.openxmlformats.org/drawingml/2006/main" xmlns:r="http://schemas.openxmlformats.org/officeDocument/2006/relationships" name="Filo">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9.xml><?xml version="1.0" encoding="utf-8"?>
<a:theme xmlns:a="http://schemas.openxmlformats.org/drawingml/2006/main" xmlns:r="http://schemas.openxmlformats.org/officeDocument/2006/relationships" name="Filo">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Wisp</Template>
  <TotalTime>1608</TotalTime>
  <Application>LibreOffice/24.2.3.2$Windows_X86_64 LibreOffice_project/433d9c2ded56988e8a90e6b2e771ee4e6a5ab2ba</Application>
  <AppVersion>15.0000</AppVersion>
  <Words>1571</Words>
  <Paragraphs>145</Paragraphs>
  <Company> </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2009-02-08T09:49:43Z</dcterms:created>
  <dc:creator>utente</dc:creator>
  <dc:description/>
  <dc:language>it-IT</dc:language>
  <cp:lastModifiedBy/>
  <dcterms:modified xsi:type="dcterms:W3CDTF">2024-11-29T23:08:17Z</dcterms:modified>
  <cp:revision>135</cp:revision>
  <dc:subject/>
  <dc:title>Diapositiva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5</vt:i4>
  </property>
  <property fmtid="{D5CDD505-2E9C-101B-9397-08002B2CF9AE}" pid="3" name="PresentationFormat">
    <vt:lpwstr>Presentazione su schermo (4:3)</vt:lpwstr>
  </property>
  <property fmtid="{D5CDD505-2E9C-101B-9397-08002B2CF9AE}" pid="4" name="Slides">
    <vt:i4>21</vt:i4>
  </property>
</Properties>
</file>